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257.xml" ContentType="application/vnd.openxmlformats-officedocument.presentationml.tags+xml"/>
  <Override PartName="/ppt/notesSlides/notesSlide1.xml" ContentType="application/vnd.openxmlformats-officedocument.presentationml.notesSlide+xml"/>
  <Override PartName="/ppt/tags/tag25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59.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60.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tags/tag261.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 id="2147483672" r:id="rId3"/>
    <p:sldMasterId id="2147483684" r:id="rId4"/>
    <p:sldMasterId id="2147483696" r:id="rId5"/>
  </p:sldMasterIdLst>
  <p:notesMasterIdLst>
    <p:notesMasterId r:id="rId75"/>
  </p:notesMasterIdLst>
  <p:handoutMasterIdLst>
    <p:handoutMasterId r:id="rId76"/>
  </p:handoutMasterIdLst>
  <p:sldIdLst>
    <p:sldId id="424" r:id="rId6"/>
    <p:sldId id="425" r:id="rId7"/>
    <p:sldId id="426" r:id="rId8"/>
    <p:sldId id="427" r:id="rId9"/>
    <p:sldId id="428" r:id="rId10"/>
    <p:sldId id="429" r:id="rId11"/>
    <p:sldId id="430" r:id="rId12"/>
    <p:sldId id="431" r:id="rId13"/>
    <p:sldId id="432" r:id="rId14"/>
    <p:sldId id="433" r:id="rId15"/>
    <p:sldId id="434" r:id="rId16"/>
    <p:sldId id="436" r:id="rId17"/>
    <p:sldId id="435" r:id="rId18"/>
    <p:sldId id="437" r:id="rId19"/>
    <p:sldId id="438" r:id="rId20"/>
    <p:sldId id="439" r:id="rId21"/>
    <p:sldId id="351" r:id="rId22"/>
    <p:sldId id="445" r:id="rId23"/>
    <p:sldId id="357" r:id="rId24"/>
    <p:sldId id="359" r:id="rId25"/>
    <p:sldId id="343" r:id="rId26"/>
    <p:sldId id="344" r:id="rId27"/>
    <p:sldId id="346" r:id="rId28"/>
    <p:sldId id="383" r:id="rId29"/>
    <p:sldId id="390" r:id="rId30"/>
    <p:sldId id="450" r:id="rId31"/>
    <p:sldId id="410" r:id="rId32"/>
    <p:sldId id="440" r:id="rId33"/>
    <p:sldId id="347" r:id="rId34"/>
    <p:sldId id="348" r:id="rId35"/>
    <p:sldId id="447" r:id="rId36"/>
    <p:sldId id="350" r:id="rId37"/>
    <p:sldId id="411" r:id="rId38"/>
    <p:sldId id="356" r:id="rId39"/>
    <p:sldId id="354" r:id="rId40"/>
    <p:sldId id="355" r:id="rId41"/>
    <p:sldId id="385" r:id="rId42"/>
    <p:sldId id="412" r:id="rId43"/>
    <p:sldId id="413" r:id="rId44"/>
    <p:sldId id="417" r:id="rId45"/>
    <p:sldId id="448" r:id="rId46"/>
    <p:sldId id="446" r:id="rId47"/>
    <p:sldId id="392" r:id="rId48"/>
    <p:sldId id="369" r:id="rId49"/>
    <p:sldId id="370" r:id="rId50"/>
    <p:sldId id="415" r:id="rId51"/>
    <p:sldId id="422" r:id="rId52"/>
    <p:sldId id="325" r:id="rId53"/>
    <p:sldId id="377" r:id="rId54"/>
    <p:sldId id="441" r:id="rId55"/>
    <p:sldId id="420" r:id="rId56"/>
    <p:sldId id="395" r:id="rId57"/>
    <p:sldId id="360" r:id="rId58"/>
    <p:sldId id="451" r:id="rId59"/>
    <p:sldId id="362" r:id="rId60"/>
    <p:sldId id="409" r:id="rId61"/>
    <p:sldId id="363" r:id="rId62"/>
    <p:sldId id="329" r:id="rId63"/>
    <p:sldId id="442" r:id="rId64"/>
    <p:sldId id="423" r:id="rId65"/>
    <p:sldId id="414" r:id="rId66"/>
    <p:sldId id="364" r:id="rId67"/>
    <p:sldId id="408" r:id="rId68"/>
    <p:sldId id="263" r:id="rId69"/>
    <p:sldId id="376" r:id="rId70"/>
    <p:sldId id="452" r:id="rId71"/>
    <p:sldId id="371" r:id="rId72"/>
    <p:sldId id="372" r:id="rId73"/>
    <p:sldId id="444" r:id="rId74"/>
  </p:sldIdLst>
  <p:sldSz cx="9144000" cy="6858000" type="screen4x3"/>
  <p:notesSz cx="9926638" cy="679767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Les apports de spécialistes" id="{23BEDAAF-C118-4B65-9081-DD580391D2EC}">
          <p14:sldIdLst>
            <p14:sldId id="424"/>
            <p14:sldId id="425"/>
            <p14:sldId id="426"/>
            <p14:sldId id="427"/>
            <p14:sldId id="428"/>
            <p14:sldId id="429"/>
            <p14:sldId id="430"/>
            <p14:sldId id="431"/>
            <p14:sldId id="432"/>
            <p14:sldId id="433"/>
            <p14:sldId id="434"/>
            <p14:sldId id="436"/>
            <p14:sldId id="435"/>
            <p14:sldId id="437"/>
            <p14:sldId id="438"/>
            <p14:sldId id="439"/>
            <p14:sldId id="351"/>
          </p14:sldIdLst>
        </p14:section>
        <p14:section name="2. Le numérique et l'enseignant" id="{5DD16099-5D2D-465D-9FFC-5CCC43149694}">
          <p14:sldIdLst>
            <p14:sldId id="445"/>
            <p14:sldId id="357"/>
            <p14:sldId id="359"/>
            <p14:sldId id="343"/>
            <p14:sldId id="344"/>
            <p14:sldId id="346"/>
            <p14:sldId id="383"/>
            <p14:sldId id="390"/>
            <p14:sldId id="450"/>
            <p14:sldId id="410"/>
            <p14:sldId id="440"/>
            <p14:sldId id="347"/>
            <p14:sldId id="348"/>
          </p14:sldIdLst>
        </p14:section>
        <p14:section name="Intégrer le numérique dans nos pratiques personnelles" id="{260258E7-7925-48B3-860F-F1FE17236F5B}">
          <p14:sldIdLst>
            <p14:sldId id="447"/>
            <p14:sldId id="350"/>
            <p14:sldId id="411"/>
            <p14:sldId id="356"/>
            <p14:sldId id="354"/>
            <p14:sldId id="355"/>
            <p14:sldId id="385"/>
            <p14:sldId id="412"/>
            <p14:sldId id="413"/>
            <p14:sldId id="417"/>
            <p14:sldId id="448"/>
            <p14:sldId id="446"/>
          </p14:sldIdLst>
        </p14:section>
        <p14:section name="Des exemples concrets d'intégration du numérique" id="{2BA76F2C-93A1-42A7-8300-FB2DA7D56A8E}">
          <p14:sldIdLst>
            <p14:sldId id="392"/>
            <p14:sldId id="369"/>
            <p14:sldId id="370"/>
            <p14:sldId id="415"/>
            <p14:sldId id="422"/>
            <p14:sldId id="325"/>
            <p14:sldId id="377"/>
            <p14:sldId id="441"/>
            <p14:sldId id="420"/>
            <p14:sldId id="395"/>
            <p14:sldId id="360"/>
            <p14:sldId id="451"/>
            <p14:sldId id="362"/>
            <p14:sldId id="409"/>
            <p14:sldId id="363"/>
            <p14:sldId id="329"/>
            <p14:sldId id="442"/>
            <p14:sldId id="423"/>
            <p14:sldId id="414"/>
            <p14:sldId id="364"/>
            <p14:sldId id="408"/>
            <p14:sldId id="263"/>
            <p14:sldId id="376"/>
            <p14:sldId id="452"/>
            <p14:sldId id="371"/>
            <p14:sldId id="372"/>
            <p14:sldId id="44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42" userDrawn="1">
          <p15:clr>
            <a:srgbClr val="A4A3A4"/>
          </p15:clr>
        </p15:guide>
        <p15:guide id="2" pos="312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631" autoAdjust="0"/>
    <p:restoredTop sz="87739" autoAdjust="0"/>
  </p:normalViewPr>
  <p:slideViewPr>
    <p:cSldViewPr>
      <p:cViewPr varScale="1">
        <p:scale>
          <a:sx n="62" d="100"/>
          <a:sy n="62" d="100"/>
        </p:scale>
        <p:origin x="900" y="40"/>
      </p:cViewPr>
      <p:guideLst>
        <p:guide orient="horz" pos="2160"/>
        <p:guide pos="2880"/>
      </p:guideLst>
    </p:cSldViewPr>
  </p:slideViewPr>
  <p:outlineViewPr>
    <p:cViewPr>
      <p:scale>
        <a:sx n="33" d="100"/>
        <a:sy n="33" d="100"/>
      </p:scale>
      <p:origin x="0" y="23682"/>
    </p:cViewPr>
  </p:outlineViewPr>
  <p:notesTextViewPr>
    <p:cViewPr>
      <p:scale>
        <a:sx n="50" d="100"/>
        <a:sy n="50" d="100"/>
      </p:scale>
      <p:origin x="0" y="0"/>
    </p:cViewPr>
  </p:notesTextViewPr>
  <p:sorterViewPr>
    <p:cViewPr>
      <p:scale>
        <a:sx n="100" d="100"/>
        <a:sy n="100" d="100"/>
      </p:scale>
      <p:origin x="0" y="-17400"/>
    </p:cViewPr>
  </p:sorterViewPr>
  <p:notesViewPr>
    <p:cSldViewPr>
      <p:cViewPr varScale="1">
        <p:scale>
          <a:sx n="56" d="100"/>
          <a:sy n="56" d="100"/>
        </p:scale>
        <p:origin x="-2568" y="-84"/>
      </p:cViewPr>
      <p:guideLst>
        <p:guide orient="horz" pos="2142"/>
        <p:guide pos="312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handoutMaster" Target="handoutMasters/handout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4301543" cy="33988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5622798" y="0"/>
            <a:ext cx="4301543" cy="339884"/>
          </a:xfrm>
          <a:prstGeom prst="rect">
            <a:avLst/>
          </a:prstGeom>
        </p:spPr>
        <p:txBody>
          <a:bodyPr vert="horz" lIns="91440" tIns="45720" rIns="91440" bIns="45720" rtlCol="0"/>
          <a:lstStyle>
            <a:lvl1pPr algn="r">
              <a:defRPr sz="1200"/>
            </a:lvl1pPr>
          </a:lstStyle>
          <a:p>
            <a:fld id="{57EA90CE-1660-4718-B82E-6E36F04EFC39}" type="datetimeFigureOut">
              <a:rPr lang="fr-FR" smtClean="0"/>
              <a:t>29/12/2014</a:t>
            </a:fld>
            <a:endParaRPr lang="fr-FR"/>
          </a:p>
        </p:txBody>
      </p:sp>
      <p:sp>
        <p:nvSpPr>
          <p:cNvPr id="4" name="Espace réservé du pied de page 3"/>
          <p:cNvSpPr>
            <a:spLocks noGrp="1"/>
          </p:cNvSpPr>
          <p:nvPr>
            <p:ph type="ftr" sz="quarter" idx="2"/>
          </p:nvPr>
        </p:nvSpPr>
        <p:spPr>
          <a:xfrm>
            <a:off x="0" y="6456612"/>
            <a:ext cx="4301543" cy="339884"/>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5622798" y="6456612"/>
            <a:ext cx="4301543" cy="339884"/>
          </a:xfrm>
          <a:prstGeom prst="rect">
            <a:avLst/>
          </a:prstGeom>
        </p:spPr>
        <p:txBody>
          <a:bodyPr vert="horz" lIns="91440" tIns="45720" rIns="91440" bIns="45720" rtlCol="0" anchor="b"/>
          <a:lstStyle>
            <a:lvl1pPr algn="r">
              <a:defRPr sz="1200"/>
            </a:lvl1pPr>
          </a:lstStyle>
          <a:p>
            <a:fld id="{911CADC3-D9BB-481B-AD41-DFB18C183628}" type="slidenum">
              <a:rPr lang="fr-FR" smtClean="0"/>
              <a:t>‹N°›</a:t>
            </a:fld>
            <a:endParaRPr lang="fr-FR"/>
          </a:p>
        </p:txBody>
      </p:sp>
    </p:spTree>
    <p:extLst>
      <p:ext uri="{BB962C8B-B14F-4D97-AF65-F5344CB8AC3E}">
        <p14:creationId xmlns:p14="http://schemas.microsoft.com/office/powerpoint/2010/main" val="364089714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52901" units="1/cm"/>
          <inkml:channelProperty channel="Y" name="resolution" value="65.45454" units="1/cm"/>
          <inkml:channelProperty channel="T" name="resolution" value="1" units="1/dev"/>
        </inkml:channelProperties>
      </inkml:inkSource>
      <inkml:timestamp xml:id="ts0" timeString="2014-12-18T15:11:16.703"/>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28 0,'285'0'156,"-256"-28"-141,28 28-15,0 0 16,0 0-16,0 0 16,-29 0-16,1 0 15,0 0-15,-1 0 32,1 0-32,-1 0 15,1 0-15,28 0 16,-29 0-1,29 0-15,0 0 16,-28 0 0,0 0 15,28 0-15,-29 0-16,29 0 15,0 0-15,0 0 16,0 0-16,-28 0 31,0 0-31,-1 0 16,1 0-16,-1 0 15,1 0-15,-1 0 16,1 0 0,28 0-16,-29 0 15,1 0-15,-1 0 16,1 0 15,0 0-15,-1 0-1,1 0-15,-1 0 16,1 0-16,-1 0 47,1 0-32,-1 0 1,1 0 0,-1 0-16,1 0 31,-1 0 0,1 0-15,0 0 15,-1 0-15,1 0-1,-1 0 17,1 0-1,-1 0 16,1 0-32,-1 0 17,1 0-1</inkml:trace>
</inkml:ink>
</file>

<file path=ppt/ink/ink1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52901" units="1/cm"/>
          <inkml:channelProperty channel="Y" name="resolution" value="65.45454" units="1/cm"/>
          <inkml:channelProperty channel="T" name="resolution" value="1" units="1/dev"/>
        </inkml:channelProperties>
      </inkml:inkSource>
      <inkml:timestamp xml:id="ts0" timeString="2014-12-18T15:12:11.628"/>
    </inkml:context>
    <inkml:brush xml:id="br0">
      <inkml:brushProperty name="width" value="0.4" units="cm"/>
      <inkml:brushProperty name="height" value="0.8" units="cm"/>
      <inkml:brushProperty name="color" value="#00FFFF"/>
      <inkml:brushProperty name="tip" value="rectangle"/>
      <inkml:brushProperty name="rasterOp" value="maskPen"/>
      <inkml:brushProperty name="fitToCurve" value="1"/>
    </inkml:brush>
  </inkml:definitions>
  <inkml:trace contextRef="#ctx0" brushRef="#br0">0 0 0,'28'0'62,"1"0"-31,-1 0 1,1 0-32,85 0 15,-57 0-15,29 0 16,-1 0-16,1 0 16,0 0-16,-29 0 15,57 0 1,-29 0-16,1 0 15,-29 0-15,0 0 16,0 0-16,0 0 16,-28 0-16,-1 0 15,1 0 267,-1 0-236,1 0-30,0 0 0,-1 0-16,1 0 31,-1 0-15,1 0-16,-1 0 15,1 0-15,-1 0 16,29 0-1,-28 0-15,-1 0 16,1 0 0,0 0-16,-1 0 15,1 0 1,-1 0 0,1 0-16,-1 0 15,1 0-15,-1 0 31,1 0 1,-1 0-1,1 0-15,0 0 15,-1 0 0,1 0 16,-1 0-31,1 0 15,-1 0-16,1 0 17,-1 0 108,1 0-77,-1 0-48,1 0 32,-1 0-15,1 0 327,0 0-140</inkml:trace>
</inkml:ink>
</file>

<file path=ppt/ink/ink1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52901" units="1/cm"/>
          <inkml:channelProperty channel="Y" name="resolution" value="65.45454" units="1/cm"/>
          <inkml:channelProperty channel="T" name="resolution" value="1" units="1/dev"/>
        </inkml:channelProperties>
      </inkml:inkSource>
      <inkml:timestamp xml:id="ts0" timeString="2014-12-18T15:12:38.057"/>
    </inkml:context>
    <inkml:brush xml:id="br0">
      <inkml:brushProperty name="width" value="0.4" units="cm"/>
      <inkml:brushProperty name="height" value="0.8" units="cm"/>
      <inkml:brushProperty name="color" value="#00FFFF"/>
      <inkml:brushProperty name="tip" value="rectangle"/>
      <inkml:brushProperty name="rasterOp" value="maskPen"/>
      <inkml:brushProperty name="fitToCurve" value="1"/>
    </inkml:brush>
  </inkml:definitions>
  <inkml:trace contextRef="#ctx0" brushRef="#br0">0 204 0,'29'0'78,"28"0"-62,-29 0-16,1 0 15,-1 0-15,29 0 16,-28 0-16,56 0 15,-56-29-15,28 29 16,0 0 0,0-29-16,0 29 15,29 0-15,-29 0 16,0 0-16,29 0 16,-58 0-16,29-28 15,-28 28 1,-1 0-16,1 0 15,-1 0 1,1 0-16,0 0 16,-1 0-1,1 0-15,-1 0 16,1 0-16,-1 0 16,29 0-16,-28 0 31,28 0-31,-29 0 15,1 0-15,28 0 16,-28 0 0,-1 0-16,1 0 15,28 0-15,-29 0 16,-28-29 0,29 29 265,28 0-266,-29 0 1,30 0-16,-1 0 16,-29 0-16,1-28 15,-1 28-15,29 0 16,-28 0-16,-1 0 16,1 0-1,0-29-15,-1 29 16,1 0-1,-1 0-15,1 0 16,28 0-16,-29 0 16,1 0-1,-1 0 1,1-28 0,-1 28-1,1 0 1,0 0 31,-1 0 0,1 0 15,-1 0-31</inkml:trace>
</inkml:ink>
</file>

<file path=ppt/ink/ink1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52901" units="1/cm"/>
          <inkml:channelProperty channel="Y" name="resolution" value="65.45454" units="1/cm"/>
          <inkml:channelProperty channel="T" name="resolution" value="1" units="1/dev"/>
        </inkml:channelProperties>
      </inkml:inkSource>
      <inkml:timestamp xml:id="ts0" timeString="2014-12-18T15:12:45.401"/>
    </inkml:context>
    <inkml:brush xml:id="br0">
      <inkml:brushProperty name="width" value="0.4" units="cm"/>
      <inkml:brushProperty name="height" value="0.8" units="cm"/>
      <inkml:brushProperty name="color" value="#00FFFF"/>
      <inkml:brushProperty name="tip" value="rectangle"/>
      <inkml:brushProperty name="rasterOp" value="maskPen"/>
      <inkml:brushProperty name="fitToCurve" value="1"/>
    </inkml:brush>
  </inkml:definitions>
  <inkml:trace contextRef="#ctx0" brushRef="#br0">0 86 0,'29'0'47,"-1"0"-32,29 0-15,0 0 16,-28 0-16,85 0 16,-57 0-16,29 0 15,-29 0-15,0 0 16,0 0-1,-29 0-15,87 0 16,-58 0-16,0 0 16,28 28-16,-28-28 15,0 0-15,1 0 16,-30 0-16,1 0 16,-1 0-1,1 0-15,-1 0 16,1 0-16,-1 0 15,1 0-15,-1 0 16,1 0-16,-1 0 16,30 0-16,-30 0 15,1 0 17,-1 0-17,1 0-15,-1 0 31,1 0-15,-1 0 15,1 0 16,-1 0 203,1 0-234,-1 0-16,1 0 15,0 0-15,-1 0 32,1 0-32,-1 0 15,29 0-15,-28 0 16,-1 0-16,1 0 16,-1 0-1,1 0-15,0 0 16,28 0-1,-29 0 1,29 0-16,-28 0 16,-1 0-16,29 0 15,-28 0 17,-1 0-1,1 0-16,0 0-15,-1 0 16,1 0 0,-1 0 15,1 0 0,-1 0-15,1 0-16,-1 0 15,29 0 1,-28 0 0,-1 0-1,1 0 1,0 0 15,-1 0 0,1 0-15,-1 0 15,1 0 1,-1 0-32,1 0 15,-1 0 1,29 0 203,0 0-204,29 0-15,28 0 16,-57 0-16,-28 0 15,28 0-15,0 0 16,-28 0 0,28 0-16,-29-28 15,1 28-15,-1 0 16,1 0-16,-1 0 16,1-29-16,28 29 15,-29 0-15,30 0 16,-30 0-1,1 0 1,-1 0 15,1 0 1,-1 0-32,1 0 15,-1 0 16,1 0-15,-1 0 0,1 0-16,-29-28 15,28 28-15,1 0 32,-29-29-32,29 29 15,-1 0-15,1 0 250,-1 0-250,1 0 16,-1 0-1,1 29 1,-1-29-16,1 0 16,-1 0-16,1 0 15,0 0 1,-29 28-16,28-28 16,1 0-16,-1 0 15,1 0-15,-1 0 16,1 0 15,-1 0-15,1 0-16,-1 0 15,1 0 1,-1 0-16,1 0 31,0 0-15,-1 0 15,1 0-15,-1 0-1,1 0 32,-1 0 16,1 0-1</inkml:trace>
</inkml:ink>
</file>

<file path=ppt/ink/ink1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52901" units="1/cm"/>
          <inkml:channelProperty channel="Y" name="resolution" value="65.45454" units="1/cm"/>
          <inkml:channelProperty channel="T" name="resolution" value="1" units="1/dev"/>
        </inkml:channelProperties>
      </inkml:inkSource>
      <inkml:timestamp xml:id="ts0" timeString="2014-12-18T15:12:49.989"/>
    </inkml:context>
    <inkml:brush xml:id="br0">
      <inkml:brushProperty name="width" value="0.4" units="cm"/>
      <inkml:brushProperty name="height" value="0.8" units="cm"/>
      <inkml:brushProperty name="color" value="#00FFFF"/>
      <inkml:brushProperty name="tip" value="rectangle"/>
      <inkml:brushProperty name="rasterOp" value="maskPen"/>
      <inkml:brushProperty name="fitToCurve" value="1"/>
    </inkml:brush>
  </inkml:definitions>
  <inkml:trace contextRef="#ctx0" brushRef="#br0">0 15 0,'28'0'47,"1"0"-31,-1 0-16,29 0 31,0 0-31,0 0 16,29 0-1,-29 0-15,0 0 16,29 0-16,-29 0 16,57 0-16,-85 0 15,28 0-15,-29 0 16,29 0-16,-28 0 16,-1 0-1,29 0-15,0 0 16,1 0-1,-1 0-15,0 0 16,0 0-16,0 0 16,0 0-16,0 28 15,-28-28-15,-1 0 16,1 0-16,28 0 16,-29 0-1,29 0-15,-28 0 16,-1 0-1,1 0 1,-1 0 0,1 0 15,28 0-15,-57 29 187,29-29-172,-1 0-15,1 0-1,-1 0-15,1 0 16,-1 0-1,1 0-15,-1 0 32,1 0-17,-1 0 17,1 0 61,0-29-77</inkml:trace>
</inkml:ink>
</file>

<file path=ppt/ink/ink1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52901" units="1/cm"/>
          <inkml:channelProperty channel="Y" name="resolution" value="65.45454" units="1/cm"/>
          <inkml:channelProperty channel="T" name="resolution" value="1" units="1/dev"/>
        </inkml:channelProperties>
      </inkml:inkSource>
      <inkml:timestamp xml:id="ts0" timeString="2014-12-18T15:13:00.070"/>
    </inkml:context>
    <inkml:brush xml:id="br0">
      <inkml:brushProperty name="width" value="0.4" units="cm"/>
      <inkml:brushProperty name="height" value="0.8" units="cm"/>
      <inkml:brushProperty name="color" value="#00FFFF"/>
      <inkml:brushProperty name="tip" value="rectangle"/>
      <inkml:brushProperty name="rasterOp" value="maskPen"/>
      <inkml:brushProperty name="fitToCurve" value="1"/>
    </inkml:brush>
  </inkml:definitions>
  <inkml:trace contextRef="#ctx0" brushRef="#br0">0 92 0,'29'0'62,"28"0"-46,0 0 0,0 0-16,29 0 15,-29 0-15,0 0 16,28 0-16,-27 0 16,27 0-16,-28 0 15,0-29-15,0 29 16,29-28-16,-29 28 15,57 0 1,-57-29-16,-28 29 16,-1 0-16,1 0 15,-1 0-15,1 0 16,0 0 0,-1 0 15,1 0-16,-1 0 1,1 0 15,-1 0-15,1 0-16,-1 0 16,1 0 312,-1 0-313,29 0 1,1 0 0,-30 0-1,1 0 1,-1 0 15,1 0-15,-1 0-1,1 0 17,-1 0-17,1 0 63,-1 0 188,1 0-250,-1 0-1,1 0 48</inkml:trace>
</inkml:ink>
</file>

<file path=ppt/ink/ink1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52901" units="1/cm"/>
          <inkml:channelProperty channel="Y" name="resolution" value="65.45454" units="1/cm"/>
          <inkml:channelProperty channel="T" name="resolution" value="1" units="1/dev"/>
        </inkml:channelProperties>
      </inkml:inkSource>
      <inkml:timestamp xml:id="ts0" timeString="2014-12-18T15:13:18.036"/>
    </inkml:context>
    <inkml:brush xml:id="br0">
      <inkml:brushProperty name="width" value="0.4" units="cm"/>
      <inkml:brushProperty name="height" value="0.8" units="cm"/>
      <inkml:brushProperty name="color" value="#FF00FF"/>
      <inkml:brushProperty name="tip" value="rectangle"/>
      <inkml:brushProperty name="rasterOp" value="maskPen"/>
      <inkml:brushProperty name="fitToCurve" value="1"/>
    </inkml:brush>
  </inkml:definitions>
  <inkml:trace contextRef="#ctx0" brushRef="#br0">0 150 0,'29'0'94,"-1"0"-63,30 0-15,-30 0-1,29 0-15,0 0 16,29 0-16,-29 0 16,29 0-1,-1 0-15,1 0 16,28 0-16,-57 0 15,29 0-15,-29 0 16,28 0-16,-28 0 16,29 0-16,-29 0 15,29 0 1,-29 0-16,0 0 16,0 0-16,0 0 15,0 0-15,0 0 16,0 0-1,-28 0 1,-1 0-16,1 0 16,-1 0-16,1 0 15,0 0 1,28 0-16,-29 0 16,29 0-1,-28 0-15,28 0 16,-29 0-1,29-28-15,-28 28 16,0-29-16,28 29 16,-29 0-1,1 0-15,-1 0 250,1 0-234,-1 0 0,1 0-1,-1 0-15,1 0 16,-1 0-16,1 0 15,0 0 1,-1 0 0,29 0-16,-28 0 15,-1 0 1,1 0-16,-1 0 16,1 0 15,-1 0-16,1 0-15,-1 0 16,1 0-16,0 0 31,-1 0-15,1 0 31,-1 0-16,1 0-15,-1 0-1,1 0 17,-1 0-32,1 0 15,-1 0 1,1 0-16,-1 0 15,1 0 1,0 0-16,-1 0 16,1 0-1,-1 0 1,1 0 15,-1 0 110,1 0-126,-1 0 48,1 0-47,-1 0-1,1 0 1,0 0-1,-1 0-15,1 0 16,-1 0 0,1 0-1,-1 0-15,1 0 16,-1 0 0,1 0-1,-1 0 16,-56 0 329,28-28-32,28 28-156,1 0-157,-1 0-15,1-29 16,0 1-16,-1 28 16,1 0 171,-1 0-187,1 0 16,-1 0-16,29 0 15,0 0 1,-28 0-16,28 0 16,0 0-16,0 0 15,0 0-15,-28 0 16,-1 28-16,1-28 16,-1 0-1,1 0-15,-1 29 16,30-29-16,-30 0 15,1 0 1,-1 0-16,1 28 16,-1-28-16,1 0 15,-1 29 1,1-29 0,-1 0-16,1 0 15,-1 0 1,1 0-1,0 0 1,-1 0 0,1 0-1,-1 0 48,1 0-32,-1 0 32,1 0-1,-1 0 47,1 0-93,-1 0 0,1 0-1</inkml:trace>
</inkml:ink>
</file>

<file path=ppt/ink/ink1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52901" units="1/cm"/>
          <inkml:channelProperty channel="Y" name="resolution" value="65.45454" units="1/cm"/>
          <inkml:channelProperty channel="T" name="resolution" value="1" units="1/dev"/>
        </inkml:channelProperties>
      </inkml:inkSource>
      <inkml:timestamp xml:id="ts0" timeString="2014-12-18T15:13:23.505"/>
    </inkml:context>
    <inkml:brush xml:id="br0">
      <inkml:brushProperty name="width" value="0.4" units="cm"/>
      <inkml:brushProperty name="height" value="0.8" units="cm"/>
      <inkml:brushProperty name="color" value="#FF00FF"/>
      <inkml:brushProperty name="tip" value="rectangle"/>
      <inkml:brushProperty name="rasterOp" value="maskPen"/>
      <inkml:brushProperty name="fitToCurve" value="1"/>
    </inkml:brush>
  </inkml:definitions>
  <inkml:trace contextRef="#ctx0" brushRef="#br0">0 141 0,'28'0'47,"1"0"-47,28 0 16,0 0-16,0 0 15,28 0 1,1 0-16,-29 0 15,29 0-15,-1 0 16,30-28-16,-30 28 16,-28 0-16,-28 0 15,-1 0 1,1 0-16,28 0 16,0 0-16,0 0 15,-28 0-15,28 0 16,0 0-16,-29 0 15,1 0 1,28 0 0,-28 0-16,-1 0 15,29 0 1,-28 0-16,-1 0 16,29 0-16,-28 0 31,28 0-31,-29 0 15,1 0 1,0 0-16,-1 0 16,1 0-16,28 0 15,-29 0 1,29 0-16,-28 0 16,-1 0-1,1 0-15,-1 0 16,1 0-16,0 0 15,-1 0-15,1 0 16,28 0-16,-29 0 16,29 0-1,-28 0-15,28 0 16,0 0 0,-28 0-1,-1 0-15,1 0 16,-1 28 218,1-28-218,-1 0-16,1 0 15,28 0-15,0 0 16,29 0 0,-29 0-16,57 0 15,-57 0 1,0 29-16,-29-29 16,1 0-16,0 0 15,-1 0-15,1 0 16,-1 0-1,29 0 1,-28 0-16,-1 0 16,1 0-16,-1 0 15,1 0-15,0 0 16,-1 0-16,1 0 31,-1 0-31,1 0 16,-1 0-1,1 0 1,-1 0 0,1 0-1,-1 0 1,1 0-16,-1 0 31,1 0-15,0 0-16,-1 0 15,1 0-15,-1 0 32,1 0-17,-1 0 1,1 0 0,28 0-16,-29 0 15,1 0-15,-1 0 16,30 0-1,-30 0-15,29 0 250,0-57-234,0 57 0,29-29-16,-58 29 15,30 0-15,-1 0 16,0 0 0,0 0-16,-29 0 15,29 0-15,-28 0 16,-1 0-1,1 0 1,28 0-16,-28 0 16,-1 0-16,1 0 15,28 0 1,-29 0-16,1 29 16,-1-29-16,1 0 46,28 0-30,0 0 0,-28 0-1,28 0-15,-29 0 16,1 0 62,28 0-62,0-29 234,0 29-250,0-28 15,-28 28-15,-1-29 16,1 29-16,-1 0 16,1 0-1,-1 0-15,1 0 16,28 0-16,0 0 15,0 0-15,29 0 16,-29 0-16,-29 0 16,1 0-16,-1 0 15,30 0 32,-30 0-31,29 0-16,-28 0 15,28 0-15,-29 0 16,29 0 359,-28 0-375,28 0 16,-28 0-1,28 0-15,-29 0 16,1 0 0,-1 0-16,1 0 93,-1 0-93,1 0 94,-1 0-94,1 0 109,-1 0-109,1 0 16,28 0-16,-28 0 16,-1 0-16,29 0 93,-28 0-77,-1 0-16,1 0 16,-1 0-16,1 0 31,-1 0 156,1 0-155,0 0-1,-1 0 0,1 0-31,-1 0 47,1 0-16,-1 0-15,1 0 0,-1 0 46,1 0-46,-1 0 62</inkml:trace>
</inkml:ink>
</file>

<file path=ppt/ink/ink1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52901" units="1/cm"/>
          <inkml:channelProperty channel="Y" name="resolution" value="65.45454" units="1/cm"/>
          <inkml:channelProperty channel="T" name="resolution" value="1" units="1/dev"/>
        </inkml:channelProperties>
      </inkml:inkSource>
      <inkml:timestamp xml:id="ts0" timeString="2014-12-18T15:13:29.052"/>
    </inkml:context>
    <inkml:brush xml:id="br0">
      <inkml:brushProperty name="width" value="0.4" units="cm"/>
      <inkml:brushProperty name="height" value="0.8" units="cm"/>
      <inkml:brushProperty name="color" value="#FF00FF"/>
      <inkml:brushProperty name="tip" value="rectangle"/>
      <inkml:brushProperty name="rasterOp" value="maskPen"/>
      <inkml:brushProperty name="fitToCurve" value="1"/>
    </inkml:brush>
  </inkml:definitions>
  <inkml:trace contextRef="#ctx0" brushRef="#br0">0 306 0,'28'0'31,"29"0"-31,0 0 16,0 0-16,1 0 15,-30 0-15,1 0 16,28 0-16,-29 0 16,29 0-16,-28 0 15,28 0 1,29 0-16,-29 28 16,28-28-16,-28 29 15,0-29-15,0 0 16,-28 28-16,0-28 15,-1 0-15,-28 29 16,29-29 0,-1 0-16,1 0 15,-1 0-15,29 0 16,-28 0 0,-1 0-16,30 0 15,-30 0-15,1 0 16,-1 0-1,1 0 204,-1 0-203,1 0-16,28 0 15,0 0-15,-29 0 16,1 0-16,28 0 16,0-29-16,0 29 15,0 0-15,-28-28 16,28 28 0,-29 0-16,1 0 15,0 0 1,-1 0-16,1 0 15,28-29-15,-29 29 16,1 0-16,-1 0 31,1 0-15,-1 0-16,1 0 16,-1 0-16,1 0 15,0 0 1,-1 0-1,29 0 1,-28 0-16,-1 0 16,1 0-1,-1 0 1,1 0-16,-1 0 16,1 0-16,28 0 15,0 0 1,-28 0-1,-1 0-15,29 0 16,-28 0-16,-1 0 16,1 0-1,-1 0 1,29 0 203,1 0-204,-1 0 1,0 0-16,28-28 16,1-1-16,57 29 15,-86 0-15,28-28 16,-28 28-16,-28 0 15,0 0-15,-1 0 16,1-29 0,-1 29-16,29 0 15,-28 0-15,28 0 16,0 0 0,-29 0-16,30 0 15,-30 0-15,29 0 16,0 0-1,0 0 1,-28 0-16,-1 0 16,1 0-16,-1 0 15,1 0 1,0 0 0,-1 0-16,1 0 15,-1 0-15,1 0 31,-1-28 219,58 28-234,-29-29 0,0 0-16,0 1 15,29 28-15,-29 0 16,0 0-16,0 0 16,0 0-16,0 0 15,-28 0-15,-1 0 16,1 0-16,-1 0 31,29 0-31,-28 0 16,-1 0-16,29 0 15,-28 0 1,0 0-16,-1 0 78,1 0-62,-1 0-16,1 0 15,-1 0 17,1 0-17,28 0-15,0 0 16,0 0-16,0 0 15,29 0-15,-29 0 16,0 0-16,-29 0 16,1 0-16,28 0 265,0 0-265,29 0 16,28 0-16,-28 0 16,-1 0-16,-28 0 15,0 0-15,-28 0 16,-1 0-16,1 0 15,-1 0-15,1 0 16,0 0 0,28 0-16,-29 0 15,1 0-15,-1 0 16,29 0-16,-28 0 16,-1 0-16,1 0 15,-1 0 32,1 0-47,28 0 16,-28 0-16,-1 0 15,1 0-15,-1 0 47,1 0-31,-1 0-16,1 0 15,-1 0-15,1 0 16,-1 0 0,30 0-16,-30 0 15,29 0 188,0 0-203,0 0 16,-28 0-16,28 0 16,0 0-1,0 0-15,-28 0 16,56 0-16,-56 0 16,28 0-16,0 0 15,-29 0-15,1 0 16,28 0-16,-28 0 15,28 0 1,-29 0-16,1 0 16,-1 0-1,1 0-15,-1 0 16,1 0-16,0 0 16,-1 0 124,1 0-62,-1 0 0,1 0-62,-1 0 0,1 0-1,-29 28-15,28-28 78,1 0-62,-1 0 0,1 0-16,-1 0 15</inkml:trace>
</inkml:ink>
</file>

<file path=ppt/ink/ink1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52901" units="1/cm"/>
          <inkml:channelProperty channel="Y" name="resolution" value="65.45454" units="1/cm"/>
          <inkml:channelProperty channel="T" name="resolution" value="1" units="1/dev"/>
        </inkml:channelProperties>
      </inkml:inkSource>
      <inkml:timestamp xml:id="ts0" timeString="2014-12-18T15:13:36.772"/>
    </inkml:context>
    <inkml:brush xml:id="br0">
      <inkml:brushProperty name="width" value="0.4" units="cm"/>
      <inkml:brushProperty name="height" value="0.8" units="cm"/>
      <inkml:brushProperty name="color" value="#00FF00"/>
      <inkml:brushProperty name="tip" value="rectangle"/>
      <inkml:brushProperty name="rasterOp" value="maskPen"/>
      <inkml:brushProperty name="fitToCurve" value="1"/>
    </inkml:brush>
  </inkml:definitions>
  <inkml:trace contextRef="#ctx0" brushRef="#br0">0 241 0,'29'0'32,"28"0"-32,-29 0 31,29 0-31,0 0 15,29 0-15,-29 0 16,0 0-16,29 0 16,-1 0-16,-27 0 15,27 0-15,1 0 16,57 0-16,-58 0 16,1 0-1,28 0-15,0 0 16,-57 0-16,0 0 15,0 0-15,0 0 16,29 0-16,-29 0 16,0 0-1,29 0-15,-29 0 16,0 0-16,-29-29 16,1 29-1,0-28 1,-1 28 203,1 0-204,-1 0-15,29 0 16,-28 0-1,-1 0 1,29 0-16,0 0 16,-28 0-16,28 0 15,-28 0-15,-1 0 16,29 0 0,-28 0-16,28 0 15,-29 0-15,1 0 16,28 0-1,-28 0-15,-1 0 16,1 0 0,28 0-16,0 0 31,-29 0-31,1 0 16,-1 0-16,1 0 15,-1 0 1,1 0-1,0 0-15,-1 0 16,1 0-16,-1 0 16,1 0-1,-1 0 1,1 0 0,-1 0-1,1 0-15,-1 0 16,1 0-1,0 0 1,-1 0-16,1 0 16,-1 0-1,1 0 235,113 0-250,-27 0 16,-1 0-16,-29 0 16,1 0-16,0 0 15,28 0-15,-29 0 16,1-57-1,0 57-15,-1 0 16,58 0-16,-86 0 16,29 0-16,-1 0 15,29 0-15,-85 0 16,28 0-16,-29 0 16,1 0-1,0 0-15,-1 0 16,1 0-16,-1 0 15,1 0 1,-1 0-16,1 0 16,28 0-16,28 0 15,-27 0-15,-30 0 16,1 0 0,-1 0-16,1 0 15,-1 0-15,1 0 16,-1 0-1,-28-29-15,29 29 16,-1 0 0,30 0-1,-30-28-15,29 28 16,-28 0-16,-29-29 16,28 29-16,1 0 250,56 0-250,-28 0 15,29 0-15,0 0 16,28 0-16,-57 0 15,0 0-15,29 0 16,-58 0 0,1 0-16,56 29 15,-28-29 1,-28 0-16,-1 0 16,1 0-16,28 0 15,-28 0 1,28 0-1,-29 0-15,29 0 16,-28 0-16,-1 0 16,29 0-16,1 0 15,-30 0-15,1 0 16,-1 0 0,1 0-16,-1 0 15,1 0 1,-1 0-16,1 0 15,28 0-15,-29 0 16,1 0 0,0 0-1,-1 0-15,1 0 16,28 0-16,-29 0 16,1 0-1,-1 0-15,29 0 16,-28 0-16,28 0 15,0 0 1,0-29-16,-28 29 234,-1 0-234,29 0 16,0 0 0,29 0-16,28 0 15,57 0-15,-56 0 16,27 0-16,-28 0 16,58 0-16,-87 0 15,29 0-15,-28 0 16,0 0-1,-29 0-15,0 0 16,0 0-16,-29 0 16,1 0-16,85 0 15,-57 0 1,0 0-16,0 0 16,-28 0-16,-1 0 15,1 0 1,0 0-1,-1 0-15,1 0 16,-1 0 0,1 0-16,-1 0 15,1 0-15,28 0 16,57 0 0,-85 0-16,28 0 15,0 0-15,0 0 16,0 0-16,-29 0 15,1 0-15,0 0 16,-29-28-16,57 28 266,-29 0-266,86 0 15,-57 0-15,58 0 16,-30 0-16,-28 0 16,29 0-1,28 0-15,-28 0 16,-29 0-16,0 0 15,0 0-15,-29 0 16,1 0-16,-1 0 16,30 0-1,-30 0-15,29 0 16,-28 0-16,-1 0 16,1 0-1,28 0 32,-29 0-31,1 0-1,-1 0 1,1 0-16,0 0 16,-1 0-16,1 0 15,-1 0-15,1 0 16,28 0-1,-29 0 1,29 0-16,0 0 16,1 0-16,-1 0 15,-29 0-15,1 0 16,28 0-16,-29 0 16,1 0-16,-1 0 15,1 0-15,-1 0 47,1 0-31,0 0-16,-1 0 15</inkml:trace>
</inkml:ink>
</file>

<file path=ppt/ink/ink1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52901" units="1/cm"/>
          <inkml:channelProperty channel="Y" name="resolution" value="65.45454" units="1/cm"/>
          <inkml:channelProperty channel="T" name="resolution" value="1" units="1/dev"/>
        </inkml:channelProperties>
      </inkml:inkSource>
      <inkml:timestamp xml:id="ts0" timeString="2014-12-18T15:14:24.978"/>
    </inkml:context>
    <inkml:brush xml:id="br0">
      <inkml:brushProperty name="width" value="0.4" units="cm"/>
      <inkml:brushProperty name="height" value="0.8" units="cm"/>
      <inkml:brushProperty name="color" value="#00FF00"/>
      <inkml:brushProperty name="tip" value="rectangle"/>
      <inkml:brushProperty name="rasterOp" value="maskPen"/>
      <inkml:brushProperty name="fitToCurve" value="1"/>
    </inkml:brush>
  </inkml:definitions>
  <inkml:trace contextRef="#ctx0" brushRef="#br0">0 148 0,'29'0'47,"-29"-28"-47,0-1 47,28 29-31,1 0 15,-1 0-15,1 0-16,0 0 15,-1 0-15,-28-28 31,29 28-15,-1 0 0,1 0-1,-1 0-15,1-29 16,-1 29-16,1 0 62,-1 0-46,1 0 31,-1 0-31,1 0 15,0 0 0,-1 0 32,1 0-17,-1 0-30,1 0 0,-1 0 15,1 0 16,-1 0-16,1 0 0,-1 0-15,1 0 15,-1 0 0,1 0 32,0 0-32,-1 0 0,1 0-15,-1 0 0,1 0 31,-1 0-1,1 0-46,-1 0 16,1 0 0,-1 0-1,1 0 1,0 0 15,-1 29-15,1-29-1,-1 0-15,1 0 32,-29 28-17,28-28-15,1 0 32,-1 0-17,1 0 16,-1 29 1,1-29-17,-1 0 1,1 28 0,0-28-16,-1 0 15,1 0 1,28 0-16,-29 0 31,1 0-31,-1 0 313,29 0-313,0 0 15,-28-28-15,0 28 31,-1 0-31,1 0 16,-1-29 0,1 29-16,-1 0 15,1 0 1,-1 0 0,1 0-16,-1 0 15,1 0-15,-1 0 31,1 0 1,0 0-17,-1 0 17,1 0-17,-1 0 16,1 0 16,-1 0-31,1 0 15,-1-28-15,1 28 15,-1 0 0,1 0 1,-1 0-1,1 0-16,0 0 17,-1 0-17,1 0 1,-1 0 0,1 0-1,-1 0-15,1 0 16,-1 0 15,1 0-31,-1 0 31,1 0-15,-1 0 0,-28 28-16,29-28 15,0 0 1,-1 0-1,1 0 32,-1 0-31,1 0-16,-1 0 31,1 0-31,-1 0 16,1 0 15,-1 0-15,1 29-1,-1-29-15,1 0 16,0 0 0,-1 0-1,1 0 1,-1 0-1,1 0 235,28 0-234,-29 0-16,87 0 16,-87 0-16,1 0 15,-1 0-15,1 0 16,-1 0-16,1 0 31,-1 0-15,1 0 15,-1 0-31,1 0 16,-1 0-16,1 0 15,0 0 1,-1 0 31,1 0-16,-1 0 0,1 0-15,-1 0 15,1 0-15,-1 0 15,1 0-15,-1 0-1,-28-29 1,29 29 0,-1 0 15,1 0-16,0 0 32,-1 0 0,1 0-16,-1 0-15,1 0 62,-1 0-47,1 0 1,-1 0-1,1 0-15,-1 0 15,1 0-16,-1 0 64,1 0-64,0 0 32,-1 0 0,1 0 0,-1 0-16,1 0 16,-1 0 0,1 0-32,-1 0 17,1 0-17,-1 0 17,1 0-1,-1 0-31,1 0 15,0 0-15,-1 0 16,29 0 312,0-28-328,0-1 16,-28 29-1,-1 0-15,1 0 16,-1 0-16,1 0 16,0 0 46,-1 0 16,1 0-62,-1 0 31,1 0-16,-1 0 16,1 0-16,-1 0-31,1 0 125,-1 0-109,1 0-1,-1 0 1,1 0 15,0 0 1,-1 0-32,1 0 15,-1 0 1,1 0-1,-1 0-15,1 0 16,-1 0-16,1 0 16,-1 0-1,1 0 17,0 0-17,28 0 313,0 0-328,0 0 16,0 0-16,0 0 16,0 0-16,-28 0 15,-1 0 1,1 0-1,-1 0 17,1 0-32,-1 0 15,1 0 1,-1 0-16,1 0 78,-1 0-47,1 0 47,-1 0-62,1 0 0,28 0-16,-28 0 15,-1 0-15,1 0 16,-1 0-16,1 29 16,-1-29-1,1 0-15,-1 0 16,1 0-1,-1 0-15,30 0 16,-1 0 265,0 0-281,0 0 16,0 0 0,0 0-16,-29 0 15,30 0-15,-30 0 16,1 0 15,-1 0-15,1 0-16,-1 0 15,1 0 1,-1 0 0,1 0-16,-1 0 125,1 0-125,-1 0 15,1 0 1,0 0-1,-1 0 64,1 0-79,-1 0 15,29 0-15,0 0 16,-28 0-16,28 0 15,0 0-15,0 0 16,0 0-16,0 0 16,-28 0-16,-1-29 15,1 29 267,-1 0-282,1 0 31,0 0-31,-1 0 31,1 0-15,-1 0-16,1 0 15,-1 0-15,1 0 16,28 0-16,-29 0 16,29 0-16,1 0 15,-30 0 1,1 0-16,-1 0 15,1 0 32,28 0-47,0 0 16,28 0-16,-27 0 16,-1 0-16,0 0 15,-29 0 1,1 0-1,-1 0-15,1 0 16,28 0-16,-29 0 16,1 0-16,0 0 312,-1 0-296,1 0-16,-1 0 15,1 0-15,-1 0 16,29 0 15,-28 0-15,28 0-16,0 0 16,-28 0-16,-1 0 15,1 0-15,-1 0 16,1 0-16,-1 0 62,1 0-62,-1 0 16</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52901" units="1/cm"/>
          <inkml:channelProperty channel="Y" name="resolution" value="65.45454" units="1/cm"/>
          <inkml:channelProperty channel="T" name="resolution" value="1" units="1/dev"/>
        </inkml:channelProperties>
      </inkml:inkSource>
      <inkml:timestamp xml:id="ts0" timeString="2014-12-18T15:11:20.328"/>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0 201 0,'29'0'110,"28"0"-110,-28 0 15,-1 0-15,1 28 16,28-28-16,0 0 16,28 0-16,-27 0 15,-1 0 1,0 0-16,0 0 15,0 0-15,28 29 16,-27-29-16,27 0 16,-28 0-16,0 0 15,29 29-15,-29-29 16,0 28 0,0-28-16,0 0 15,0 0-15,0 0 16,1 0-16,-1 0 15,0 0-15,-29 0 16,29 0-16,-28 0 16,28 0-1,-29 0-15,30-28 16,-30 28-16,1 0 16,-1 0-16,1 0 31,-1 0-16,1 0-15,28 0 16,-29 0-16,29 0 16,1 0-1,-1 0 1,0 0-16,0 0 16,0 0-1,28 0-15,1 0 16,-29 0-16,57 0 15,-28 0-15,0 0 16,-29 0 0,-29 0-16,29 0 234,114-86-234,1 57 16,85-56-16,-58 28 15,-84 57 1,-58-29-16,0 29 16,-29 0-16,1 0 15,-1 0 1,1 0-1,-1 0-15,1 0 32,-1 0-32,1 0 15,0 0 17,-1 0-17,1 0 48,-1 0-48,-28 29 1,29-29-16,-1 28 16,1 1-1,-1-1 1,-28 1-1,0-1 32,0 1-31,0-1 0,29-28-1,-29 29 1,0 0 31,0-1-16,28-28 16</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52901" units="1/cm"/>
          <inkml:channelProperty channel="Y" name="resolution" value="65.45454" units="1/cm"/>
          <inkml:channelProperty channel="T" name="resolution" value="1" units="1/dev"/>
        </inkml:channelProperties>
      </inkml:inkSource>
      <inkml:timestamp xml:id="ts0" timeString="2014-12-18T15:11:23.969"/>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58 0,'57'0'171,"0"0"-155,0 0 0,29 0-16,-1 0 15,1 0-15,28 0 16,-28-29 0,-29 29-16,29 0 15,-1 0-15,29 0 16,-28 0-16,-29 0 15,29 0-15,-29 0 16,0 0 0,0 0-16,0 0 15,-28 0-15,28 29 16,0-29-16,0 0 16,57 0-16,-86 0 15,30 0-15,-1 0 16,0 0-16,0 0 15,-29 0 1,1 0-16,28 0 16,-29 0-16,1 0 15,0-29 1,28 0 0,-57 58 187,57 28-203,-29-28 15,1 28-15,-1-29 16,29-28-16,0 29 16,1-29-1,27 0-15,-28 0 16,0 0-16,0 0 15,0 0 1,-28 0-16,28 0 16,-28 0-16,-1 0 15,1 0 1,28 0-16,-29 0 16,29 0-16,1 0 15,-30 0-15,1 0 16,-1 0 15,1-29-31,28 29 16,-29-28-1,29 28-15,-57-29 16,29 29-16,-29-28 16,28 28-1,1 0 1,-29-29-16,29 29 15,-1 0-15,1 0 16,-1 0 0,1-28-1,-1 28-15,1 0 32,-1 0-32,1 0 15,-1 0 1,1 0-16,-1 0 15,1 0 1,0 0-16,-1 0 63,1 0-17,-1 0-14,1 0-1,-1 0-15,1 0-1,-29-29 1,28 29-1,1 0 126,-1 0-125,1 0-1,-29-29 32</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52901" units="1/cm"/>
          <inkml:channelProperty channel="Y" name="resolution" value="65.45454" units="1/cm"/>
          <inkml:channelProperty channel="T" name="resolution" value="1" units="1/dev"/>
        </inkml:channelProperties>
      </inkml:inkSource>
      <inkml:timestamp xml:id="ts0" timeString="2014-12-18T15:11:35.084"/>
    </inkml:context>
    <inkml:brush xml:id="br0">
      <inkml:brushProperty name="width" value="0.4" units="cm"/>
      <inkml:brushProperty name="height" value="0.8" units="cm"/>
      <inkml:brushProperty name="color" value="#00FFFF"/>
      <inkml:brushProperty name="tip" value="rectangle"/>
      <inkml:brushProperty name="rasterOp" value="maskPen"/>
      <inkml:brushProperty name="fitToCurve" value="1"/>
    </inkml:brush>
  </inkml:definitions>
  <inkml:trace contextRef="#ctx0" brushRef="#br0">0 0 0,'29'0'93,"-1"0"-77,29 0-16,-28 0 16,28 0-1,0 0-15,0 0 16,-28 0 0,28 0-16,-29 0 15,1 0-15,-1 0 16,1 0-16,-1 0 15,29 0-15,-28 0 16,0 0 0,-1 0-16,1 0 15,-1 0-15,1 0 16,28 0-16,-29 0 16,1 0-16,-1 0 15,29 0 1,-28 0-1,0 0-15,-1 0 16,1 0 47,-1 0-63,1 0 31,-1 0-31,1 0 15,-1 0-15,1 0 63,-1 0-63,1 0 16,-1 0-1,1 0-15,0 0 16,-1 0-1,1 0 1,-1 0-16,1 0 16,-1 0-16,1 0 15,-1 0 1,1 0 0,-1 0-1,1 0-15,-1 0 16,1 0-1,0 0 1,-1 0 0,1 0 15,-1 0-15,1 0-16,-1 0 31,1 0-31,28 0 15,-29 0 1,1 0-16,-1 0 16,1 0-1,0 0 1,-1 0 0,1 0-16,-1 0 31,-28 28 406,0 1-421,29-29 0,-1 0-1,-56 0 641,-1 0-640,1 0-16,-1 0 31,1 0-15,-1 0 15,0 0 0,1 0-15</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52901" units="1/cm"/>
          <inkml:channelProperty channel="Y" name="resolution" value="65.45454" units="1/cm"/>
          <inkml:channelProperty channel="T" name="resolution" value="1" units="1/dev"/>
        </inkml:channelProperties>
      </inkml:inkSource>
      <inkml:timestamp xml:id="ts0" timeString="2014-12-18T15:11:41.193"/>
    </inkml:context>
    <inkml:brush xml:id="br0">
      <inkml:brushProperty name="width" value="0.4" units="cm"/>
      <inkml:brushProperty name="height" value="0.8" units="cm"/>
      <inkml:brushProperty name="color" value="#00FFFF"/>
      <inkml:brushProperty name="tip" value="rectangle"/>
      <inkml:brushProperty name="rasterOp" value="maskPen"/>
      <inkml:brushProperty name="fitToCurve" value="1"/>
    </inkml:brush>
  </inkml:definitions>
  <inkml:trace contextRef="#ctx0" brushRef="#br0">0 2 0,'29'0'141,"-1"0"-141,29 0 16,-28 0-16,-1 0 15,1 0 1,-1 0-16,29 0 15,-28 0-15,28 0 16,-28 0-16,-1 28 16,1-28-16,-1 0 15,1 0-15,-1 0 16,1 0 0,-1 0-16,1 0 15,28 0 1,-29 29-16,1-29 15,0 0-15,-1 0 16,1 28-16,-1-28 16,1 0-1,-1 0 1,1 0-16,-1 0 16,1 0-1,-1 0 1,1 0-16,-1 0 47,1 0-32,0 0 1,-1 0 15,1 0 0,-1 0-15,1 0 0,-1 0-16,1 0 15,-1 0 17,1 0 14,-1 0-30,1 0-16,-1 0 16,-28-28-16,29 28 15,0-29 1,-1 29 500</inkml:trace>
</inkml:ink>
</file>

<file path=ppt/ink/ink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52901" units="1/cm"/>
          <inkml:channelProperty channel="Y" name="resolution" value="65.45454" units="1/cm"/>
          <inkml:channelProperty channel="T" name="resolution" value="1" units="1/dev"/>
        </inkml:channelProperties>
      </inkml:inkSource>
      <inkml:timestamp xml:id="ts0" timeString="2014-12-18T15:11:44.225"/>
    </inkml:context>
    <inkml:brush xml:id="br0">
      <inkml:brushProperty name="width" value="0.4" units="cm"/>
      <inkml:brushProperty name="height" value="0.8" units="cm"/>
      <inkml:brushProperty name="color" value="#00FFFF"/>
      <inkml:brushProperty name="tip" value="rectangle"/>
      <inkml:brushProperty name="rasterOp" value="maskPen"/>
      <inkml:brushProperty name="fitToCurve" value="1"/>
    </inkml:brush>
  </inkml:definitions>
  <inkml:trace contextRef="#ctx0" brushRef="#br0">0 96 0,'29'0'31,"-1"0"1,29 0-17,0 0-15,0 0 16,0 0-16,29 0 15,-29 0-15,29 0 16,-29 0-16,0 0 16,0 0-16,-29 0 15,1 0 1,28 0-16,0 0 16,0 0-16,0 0 15,0 0-15,1 0 16,-1 0-16,28 0 15,-28 0-15,0 0 16,0 0 0,1 0-16,-1 0 15,-29 0-15,29 0 16,0 0-16,0 0 16,0 0-16,1 0 15,27 0-15,-28 0 16,29 0-1,28 0-15,-57 0 16,29 0-16,-1-28 16,1-29-16,-58 57 218,1 0-202,0 0-16,28 0 16,-29 0-16,1 0 15,-1 0-15,1 0 16,28 0-16,-29 0 16,1 0-1,-1 0-15,1 0 31,0 0-31,-1 0 16,1 0-16,-1 0 16,1 0 15,-1 0 0,1 0-15,-1 0-16,1 0 15,-1 0 17,1 0 30,-1 0 32,1 0-32,0 0-15</inkml:trace>
</inkml:ink>
</file>

<file path=ppt/ink/ink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52901" units="1/cm"/>
          <inkml:channelProperty channel="Y" name="resolution" value="65.45454" units="1/cm"/>
          <inkml:channelProperty channel="T" name="resolution" value="1" units="1/dev"/>
        </inkml:channelProperties>
      </inkml:inkSource>
      <inkml:timestamp xml:id="ts0" timeString="2014-12-18T15:11:49.912"/>
    </inkml:context>
    <inkml:brush xml:id="br0">
      <inkml:brushProperty name="width" value="0.4" units="cm"/>
      <inkml:brushProperty name="height" value="0.8" units="cm"/>
      <inkml:brushProperty name="color" value="#00FFFF"/>
      <inkml:brushProperty name="tip" value="rectangle"/>
      <inkml:brushProperty name="rasterOp" value="maskPen"/>
      <inkml:brushProperty name="fitToCurve" value="1"/>
    </inkml:brush>
  </inkml:definitions>
  <inkml:trace contextRef="#ctx0" brushRef="#br0">0 63 0,'29'0'78,"28"0"-63,0 0-15,29 0 16,-29 0-16,28 0 16,-27 0-16,-1 0 15,28 0 1,-28 0-16,0 0 15,0 0-15,1 0 16,-1 0-16,0 0 16,0 0-16,0 0 15,0 0-15,29 0 16,-58 0 0,29 0-16,0 0 15,0 0-15,-28 0 16,28 0-1,0 0-15,0 0 16,0 0-16,0 0 16,-28 0-1,-1 0-15,29 0 16,0 0-16,-28 0 16,0 0-16,-1-28 15,1 28 1,-1 0 171,29 0-171,29 0-16,-29 0 16,29 0-16,-29 0 15,0 0-15,0 0 16,-29 0-16,29 0 15,1 0 1,-1 0-16,0 0 16,0 0-16,0 0 15,0 0 1,0 0-16,-28 0 16,28 0-16,-29 0 15,1 0 1,-1 0-1,1 0-15,-29 28 16,28-28-16,1 29 31,-1-29-15,1 0-16,-29 28 187,57 1-171,0-29 0,0 0-16,0 0 15,0 0-15,0 0 16,-28 0 0,-1 0-16,1 0 15,-29-29 1,29 29-16,-1 0 15,1 0-15,-1 0 16,29 0-16,-28 0 16,-1 0-1,1 0 1,-1 0-16,1 0 16,-1 0-1,1 0-15,0 0 16,28 0-16,0 0 15,-29 0-15,-28-28 16,29-1-16,-1 29 16,1-28-1,28 28-15,-29 0 16,1 0 0,-29-29-16,29 29 15,-1 0-15,29 0 16,-28 0-16,-1 0 15,1 0 48,-1 0-47,1 0-16,-1 0 15,1 0-15,-1 0 16</inkml:trace>
</inkml:ink>
</file>

<file path=ppt/ink/ink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52901" units="1/cm"/>
          <inkml:channelProperty channel="Y" name="resolution" value="65.45454" units="1/cm"/>
          <inkml:channelProperty channel="T" name="resolution" value="1" units="1/dev"/>
        </inkml:channelProperties>
      </inkml:inkSource>
      <inkml:timestamp xml:id="ts0" timeString="2014-12-18T15:11:53.760"/>
    </inkml:context>
    <inkml:brush xml:id="br0">
      <inkml:brushProperty name="width" value="0.4" units="cm"/>
      <inkml:brushProperty name="height" value="0.8" units="cm"/>
      <inkml:brushProperty name="color" value="#00FFFF"/>
      <inkml:brushProperty name="tip" value="rectangle"/>
      <inkml:brushProperty name="rasterOp" value="maskPen"/>
      <inkml:brushProperty name="fitToCurve" value="1"/>
    </inkml:brush>
  </inkml:definitions>
  <inkml:trace contextRef="#ctx0" brushRef="#br0">0 50 0,'28'0'31,"58"0"-15,0 0-16,-1 0 15,1 0 1,56 0-16,30 0 15,-1-29-15,-28 29 16,-29 0-16,28 0 16,-56 0-16,-29 0 15,29 0-15,-1 0 16,30 0-16,-1 0 16,28 0-1,-27 0-15,27 29 16,-56-1-16,0-28 15,-29 29-15,0-29 16,-29 0-16,1 0 16,-1 0-16,1 0 15,28 0 188,29 0-187,-29 0-16,28 0 16,-28 0-16,0 0 15,0 0 1,1 0-16,-1 0 16,0 0-16,-29 0 15,1 0-15,-1 0 16,1 0-1,-1 0-15,1 28 16,-1-28 0,1 0-16,0 0 15,-1 0 1,1 0-16,28 0 16,-29 0-16,29 0 15,0 0-15,29 0 16,-29 0-16,0 0 15,-28 0 1,-1 0 0,1 0-16,-1 0 15,1 0-15,-1 0 16,1 0-16,28 0 16,-28 0-16,-1 0 15,1 0-15,-1 0 16,1 0 62,-1 0-62</inkml:trace>
</inkml:ink>
</file>

<file path=ppt/ink/ink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52901" units="1/cm"/>
          <inkml:channelProperty channel="Y" name="resolution" value="65.45454" units="1/cm"/>
          <inkml:channelProperty channel="T" name="resolution" value="1" units="1/dev"/>
        </inkml:channelProperties>
      </inkml:inkSource>
      <inkml:timestamp xml:id="ts0" timeString="2014-12-18T15:12:06.890"/>
    </inkml:context>
    <inkml:brush xml:id="br0">
      <inkml:brushProperty name="width" value="0.4" units="cm"/>
      <inkml:brushProperty name="height" value="0.8" units="cm"/>
      <inkml:brushProperty name="color" value="#00FFFF"/>
      <inkml:brushProperty name="tip" value="rectangle"/>
      <inkml:brushProperty name="rasterOp" value="maskPen"/>
      <inkml:brushProperty name="fitToCurve" value="1"/>
    </inkml:brush>
  </inkml:definitions>
  <inkml:trace contextRef="#ctx0" brushRef="#br0">0 173 0,'29'0'94,"-1"0"-63,30 0-15,-30 0-16,29 0 16,0 0-16,29 0 15,-1-29-15,58 29 16,-29-28-16,58 28 16,-58 0-1,-57-29-15,-29 29 16,-28-28-1,29-1 220,28 29-235,-29 0 15,58 0-15,-57 0 16,56 0 0,-28 0-16,0 0 15,-28 0 1,-1 0-16,1 0 16,0 0-1,-1 0 48,1 0-48,-1 0-15,1 0 16,-1 0 0,1 0 15,-1 0 0,-28 29-31,29-29 219,-1 0-204,1 0 1,-1 0-16,1 0 16,28 0-1,-28 0 1,-1 0-16,1 0 16,-1 0-16,1 0 15,-1 0 1,1 0 15,-1 0 0,1 0-15,0 0 0,-1 0 30,1 0-30,-1 0 31,1 0 0,-1 0 156,1 0 0,-1 0-140,1 0-32,-1 0 0,1 0 0,-1 0 1,1 0 14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4301543" cy="33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9939" name="Rectangle 3"/>
          <p:cNvSpPr>
            <a:spLocks noGrp="1" noChangeArrowheads="1"/>
          </p:cNvSpPr>
          <p:nvPr>
            <p:ph type="dt" idx="1"/>
          </p:nvPr>
        </p:nvSpPr>
        <p:spPr bwMode="auto">
          <a:xfrm>
            <a:off x="5622798" y="0"/>
            <a:ext cx="4301543" cy="33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9940" name="Rectangle 4"/>
          <p:cNvSpPr>
            <a:spLocks noGrp="1" noRot="1" noChangeAspect="1" noChangeArrowheads="1" noTextEdit="1"/>
          </p:cNvSpPr>
          <p:nvPr>
            <p:ph type="sldImg" idx="2"/>
          </p:nvPr>
        </p:nvSpPr>
        <p:spPr bwMode="auto">
          <a:xfrm>
            <a:off x="3263900" y="509588"/>
            <a:ext cx="3398838" cy="254952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9941" name="Rectangle 5"/>
          <p:cNvSpPr>
            <a:spLocks noGrp="1" noChangeArrowheads="1"/>
          </p:cNvSpPr>
          <p:nvPr>
            <p:ph type="body" sz="quarter" idx="3"/>
          </p:nvPr>
        </p:nvSpPr>
        <p:spPr bwMode="auto">
          <a:xfrm>
            <a:off x="992664" y="3228897"/>
            <a:ext cx="7941310" cy="3058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9942" name="Rectangle 6"/>
          <p:cNvSpPr>
            <a:spLocks noGrp="1" noChangeArrowheads="1"/>
          </p:cNvSpPr>
          <p:nvPr>
            <p:ph type="ftr" sz="quarter" idx="4"/>
          </p:nvPr>
        </p:nvSpPr>
        <p:spPr bwMode="auto">
          <a:xfrm>
            <a:off x="0" y="6456612"/>
            <a:ext cx="4301543" cy="33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9943" name="Rectangle 7"/>
          <p:cNvSpPr>
            <a:spLocks noGrp="1" noChangeArrowheads="1"/>
          </p:cNvSpPr>
          <p:nvPr>
            <p:ph type="sldNum" sz="quarter" idx="5"/>
          </p:nvPr>
        </p:nvSpPr>
        <p:spPr bwMode="auto">
          <a:xfrm>
            <a:off x="5622798" y="6456612"/>
            <a:ext cx="4301543" cy="33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352E8070-89A8-4A46-8FFD-2562F41AC8FA}" type="slidenum">
              <a:rPr lang="en-US"/>
              <a:pPr/>
              <a:t>‹N°›</a:t>
            </a:fld>
            <a:endParaRPr lang="en-US"/>
          </a:p>
        </p:txBody>
      </p:sp>
    </p:spTree>
    <p:extLst>
      <p:ext uri="{BB962C8B-B14F-4D97-AF65-F5344CB8AC3E}">
        <p14:creationId xmlns:p14="http://schemas.microsoft.com/office/powerpoint/2010/main" val="415232270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52E8070-89A8-4A46-8FFD-2562F41AC8FA}" type="slidenum">
              <a:rPr lang="en-US" smtClean="0"/>
              <a:pPr/>
              <a:t>1</a:t>
            </a:fld>
            <a:endParaRPr lang="en-US"/>
          </a:p>
        </p:txBody>
      </p:sp>
    </p:spTree>
    <p:extLst>
      <p:ext uri="{BB962C8B-B14F-4D97-AF65-F5344CB8AC3E}">
        <p14:creationId xmlns:p14="http://schemas.microsoft.com/office/powerpoint/2010/main" val="3293764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52E8070-89A8-4A46-8FFD-2562F41AC8FA}" type="slidenum">
              <a:rPr lang="en-US" smtClean="0"/>
              <a:pPr/>
              <a:t>10</a:t>
            </a:fld>
            <a:endParaRPr lang="en-US"/>
          </a:p>
        </p:txBody>
      </p:sp>
    </p:spTree>
    <p:extLst>
      <p:ext uri="{BB962C8B-B14F-4D97-AF65-F5344CB8AC3E}">
        <p14:creationId xmlns:p14="http://schemas.microsoft.com/office/powerpoint/2010/main" val="1277206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52E8070-89A8-4A46-8FFD-2562F41AC8FA}" type="slidenum">
              <a:rPr lang="en-US" smtClean="0"/>
              <a:pPr/>
              <a:t>11</a:t>
            </a:fld>
            <a:endParaRPr lang="en-US"/>
          </a:p>
        </p:txBody>
      </p:sp>
    </p:spTree>
    <p:extLst>
      <p:ext uri="{BB962C8B-B14F-4D97-AF65-F5344CB8AC3E}">
        <p14:creationId xmlns:p14="http://schemas.microsoft.com/office/powerpoint/2010/main" val="3870632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52E8070-89A8-4A46-8FFD-2562F41AC8FA}" type="slidenum">
              <a:rPr lang="en-US" smtClean="0"/>
              <a:pPr/>
              <a:t>12</a:t>
            </a:fld>
            <a:endParaRPr lang="en-US"/>
          </a:p>
        </p:txBody>
      </p:sp>
    </p:spTree>
    <p:extLst>
      <p:ext uri="{BB962C8B-B14F-4D97-AF65-F5344CB8AC3E}">
        <p14:creationId xmlns:p14="http://schemas.microsoft.com/office/powerpoint/2010/main" val="3757187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52E8070-89A8-4A46-8FFD-2562F41AC8FA}" type="slidenum">
              <a:rPr lang="en-US" smtClean="0"/>
              <a:pPr/>
              <a:t>13</a:t>
            </a:fld>
            <a:endParaRPr lang="en-US"/>
          </a:p>
        </p:txBody>
      </p:sp>
    </p:spTree>
    <p:extLst>
      <p:ext uri="{BB962C8B-B14F-4D97-AF65-F5344CB8AC3E}">
        <p14:creationId xmlns:p14="http://schemas.microsoft.com/office/powerpoint/2010/main" val="610499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52E8070-89A8-4A46-8FFD-2562F41AC8FA}" type="slidenum">
              <a:rPr lang="en-US" smtClean="0"/>
              <a:pPr/>
              <a:t>14</a:t>
            </a:fld>
            <a:endParaRPr lang="en-US"/>
          </a:p>
        </p:txBody>
      </p:sp>
    </p:spTree>
    <p:extLst>
      <p:ext uri="{BB962C8B-B14F-4D97-AF65-F5344CB8AC3E}">
        <p14:creationId xmlns:p14="http://schemas.microsoft.com/office/powerpoint/2010/main" val="3598421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52E8070-89A8-4A46-8FFD-2562F41AC8FA}" type="slidenum">
              <a:rPr lang="en-US" smtClean="0"/>
              <a:pPr/>
              <a:t>15</a:t>
            </a:fld>
            <a:endParaRPr lang="en-US"/>
          </a:p>
        </p:txBody>
      </p:sp>
    </p:spTree>
    <p:extLst>
      <p:ext uri="{BB962C8B-B14F-4D97-AF65-F5344CB8AC3E}">
        <p14:creationId xmlns:p14="http://schemas.microsoft.com/office/powerpoint/2010/main" val="1804680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52E8070-89A8-4A46-8FFD-2562F41AC8FA}" type="slidenum">
              <a:rPr lang="en-US" smtClean="0"/>
              <a:pPr/>
              <a:t>16</a:t>
            </a:fld>
            <a:endParaRPr lang="en-US"/>
          </a:p>
        </p:txBody>
      </p:sp>
    </p:spTree>
    <p:extLst>
      <p:ext uri="{BB962C8B-B14F-4D97-AF65-F5344CB8AC3E}">
        <p14:creationId xmlns:p14="http://schemas.microsoft.com/office/powerpoint/2010/main" val="2188075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342900" indent="-342900">
              <a:buFont typeface="+mj-lt"/>
              <a:buAutoNum type="arabicPeriod"/>
            </a:pPr>
            <a:r>
              <a:rPr lang="fr-FR" b="1" dirty="0" smtClean="0">
                <a:solidFill>
                  <a:srgbClr val="FFC000"/>
                </a:solidFill>
                <a:latin typeface="LM Roman 12" panose="00000500000000000000" pitchFamily="50" charset="0"/>
              </a:rPr>
              <a:t>L’apprentissage et le numérique </a:t>
            </a:r>
            <a:r>
              <a:rPr lang="fr-FR" dirty="0" smtClean="0">
                <a:latin typeface="LM Roman 12" panose="00000500000000000000" pitchFamily="50" charset="0"/>
              </a:rPr>
              <a:t>– le regard de spécialistes </a:t>
            </a:r>
            <a:br>
              <a:rPr lang="fr-FR" dirty="0" smtClean="0">
                <a:latin typeface="LM Roman 12" panose="00000500000000000000" pitchFamily="50" charset="0"/>
              </a:rPr>
            </a:br>
            <a:endParaRPr lang="fr-FR" dirty="0" smtClean="0">
              <a:latin typeface="LM Roman 12" panose="00000500000000000000" pitchFamily="50" charset="0"/>
            </a:endParaRPr>
          </a:p>
          <a:p>
            <a:pPr marL="342900" indent="-342900" algn="just">
              <a:buFont typeface="+mj-lt"/>
              <a:buAutoNum type="arabicPeriod"/>
            </a:pPr>
            <a:r>
              <a:rPr lang="fr-FR" b="1" dirty="0" smtClean="0">
                <a:solidFill>
                  <a:srgbClr val="FFC000"/>
                </a:solidFill>
                <a:latin typeface="LM Roman 12" panose="00000500000000000000" pitchFamily="50" charset="0"/>
              </a:rPr>
              <a:t>Le numérique et l’enseignant </a:t>
            </a:r>
            <a:r>
              <a:rPr lang="fr-FR" dirty="0" smtClean="0">
                <a:latin typeface="LM Roman 12" panose="00000500000000000000" pitchFamily="50" charset="0"/>
              </a:rPr>
              <a:t>– état des pratiques des enseignants en France. Auto-positionnement des enseignants dans l’établissement: le modèle SAMR.</a:t>
            </a:r>
          </a:p>
          <a:p>
            <a:pPr algn="just"/>
            <a:endParaRPr lang="fr-FR" dirty="0" smtClean="0">
              <a:latin typeface="LM Roman 12" panose="00000500000000000000" pitchFamily="50" charset="0"/>
            </a:endParaRPr>
          </a:p>
          <a:p>
            <a:pPr marL="342900" indent="-342900" algn="just">
              <a:buFont typeface="+mj-lt"/>
              <a:buAutoNum type="arabicPeriod" startAt="3"/>
            </a:pPr>
            <a:r>
              <a:rPr lang="fr-FR" b="1" dirty="0" smtClean="0">
                <a:solidFill>
                  <a:srgbClr val="FFC000"/>
                </a:solidFill>
                <a:latin typeface="LM Roman 12" panose="00000500000000000000" pitchFamily="50" charset="0"/>
              </a:rPr>
              <a:t>Intégrer le numérique dans nos pratiques personnelles: pourquoi, quoi, comment? </a:t>
            </a:r>
            <a:r>
              <a:rPr lang="fr-FR" dirty="0" smtClean="0">
                <a:latin typeface="LM Roman 12" panose="00000500000000000000" pitchFamily="50" charset="0"/>
              </a:rPr>
              <a:t>10 bonnes raisons pour introduire le numérique, 10 conseils pour une intégration réussie, la pédagogie, la scénarisation, l’explicitation des raisons d’utilisation du numérique, la modification du contrat didactique et l’établissement du nouveau contrat, la production de contenus par l’enseignant, la technique</a:t>
            </a:r>
          </a:p>
          <a:p>
            <a:pPr marL="342900" indent="-342900" algn="just">
              <a:buFont typeface="+mj-lt"/>
              <a:buAutoNum type="arabicPeriod" startAt="3"/>
            </a:pPr>
            <a:endParaRPr lang="fr-FR" dirty="0" smtClean="0">
              <a:latin typeface="LM Roman 12" panose="00000500000000000000" pitchFamily="50" charset="0"/>
            </a:endParaRPr>
          </a:p>
          <a:p>
            <a:pPr algn="just">
              <a:buFont typeface="+mj-lt"/>
              <a:buAutoNum type="arabicPeriod" startAt="4"/>
            </a:pPr>
            <a:r>
              <a:rPr lang="fr-FR" sz="1200" b="1" dirty="0" smtClean="0">
                <a:solidFill>
                  <a:srgbClr val="FFC000"/>
                </a:solidFill>
                <a:latin typeface="LM Roman 12" panose="00000500000000000000" pitchFamily="50" charset="0"/>
              </a:rPr>
              <a:t>Des exemples concrets d’insertion du numérique </a:t>
            </a:r>
            <a:r>
              <a:rPr lang="fr-FR" sz="1200" dirty="0" smtClean="0">
                <a:latin typeface="LM Roman 12" panose="00000500000000000000" pitchFamily="50" charset="0"/>
              </a:rPr>
              <a:t>(quizz, applications pédagogiques, utilisation d’un support spécifique (TBI, ordinateur, tablette), tâches complexes, jeu éducatif et </a:t>
            </a:r>
            <a:r>
              <a:rPr lang="fr-FR" sz="1200" dirty="0" err="1" smtClean="0">
                <a:latin typeface="LM Roman 12" panose="00000500000000000000" pitchFamily="50" charset="0"/>
              </a:rPr>
              <a:t>gamification</a:t>
            </a:r>
            <a:r>
              <a:rPr lang="fr-FR" sz="1200" dirty="0" smtClean="0">
                <a:latin typeface="LM Roman 12" panose="00000500000000000000" pitchFamily="50" charset="0"/>
              </a:rPr>
              <a:t>, travail collaboratif, questionnaires, utilisation d’ENT, activités numériques des élèves, surf et netiquette, outils logiciels spécialisés, outils bureautiques, recherche documentaire, </a:t>
            </a:r>
            <a:r>
              <a:rPr lang="fr-FR" sz="1200" dirty="0" err="1" smtClean="0">
                <a:latin typeface="LM Roman 12" panose="00000500000000000000" pitchFamily="50" charset="0"/>
              </a:rPr>
              <a:t>exerciciels</a:t>
            </a:r>
            <a:r>
              <a:rPr lang="fr-FR" sz="1200" dirty="0" smtClean="0">
                <a:latin typeface="LM Roman 12" panose="00000500000000000000" pitchFamily="50" charset="0"/>
              </a:rPr>
              <a:t>, communication synchrone et asynchrone , réseau pédagogique, partage et production de documents numériques, création de sites, de blogs, de vidéos, de podcasts, de documents composites, production de contenus didactiques numérisés, numérisation des cours, enregistrements de vidéos et de sons, animation de réseau social, veille professionnelle et auto-formation, animation de projets, évaluation des compétences, différenciation, personnalisation des apprentissages, gestion et évaluation des productions des élèves, organisation et représentation des données…)</a:t>
            </a:r>
          </a:p>
          <a:p>
            <a:pPr algn="just">
              <a:buFont typeface="+mj-lt"/>
              <a:buAutoNum type="arabicPeriod" startAt="4"/>
            </a:pPr>
            <a:endParaRPr lang="fr-FR" sz="1200" dirty="0" smtClean="0">
              <a:latin typeface="LM Roman 12" panose="00000500000000000000" pitchFamily="50" charset="0"/>
            </a:endParaRPr>
          </a:p>
          <a:p>
            <a:pPr algn="just">
              <a:buFont typeface="+mj-lt"/>
              <a:buAutoNum type="arabicPeriod" startAt="4"/>
            </a:pPr>
            <a:r>
              <a:rPr lang="fr-FR" sz="1200" b="1" dirty="0" smtClean="0">
                <a:solidFill>
                  <a:srgbClr val="FFC000"/>
                </a:solidFill>
                <a:latin typeface="LM Roman 12" panose="00000500000000000000" pitchFamily="50" charset="0"/>
              </a:rPr>
              <a:t>Montée en puissance du numérique dans un établissement scolaire </a:t>
            </a:r>
            <a:r>
              <a:rPr lang="fr-FR" sz="1200" dirty="0" smtClean="0">
                <a:latin typeface="LM Roman 12" panose="00000500000000000000" pitchFamily="50" charset="0"/>
              </a:rPr>
              <a:t>(projet d’</a:t>
            </a:r>
            <a:r>
              <a:rPr lang="fr-FR" sz="1200" dirty="0" err="1" smtClean="0">
                <a:latin typeface="LM Roman 12" panose="00000500000000000000" pitchFamily="50" charset="0"/>
              </a:rPr>
              <a:t>établissement,référent</a:t>
            </a:r>
            <a:r>
              <a:rPr lang="fr-FR" sz="1200" dirty="0" smtClean="0">
                <a:latin typeface="LM Roman 12" panose="00000500000000000000" pitchFamily="50" charset="0"/>
              </a:rPr>
              <a:t> TICE, service informatique, formations, harmonisation des pratiques numériques, internet haut débit, classes mobiles, type et équipement des salles banalisées, spécifiques ou polyvalentes, volonté d’établissement )</a:t>
            </a:r>
            <a:endParaRPr lang="fr-FR" sz="1200" dirty="0" smtClean="0"/>
          </a:p>
          <a:p>
            <a:pPr marL="342900" indent="-342900" algn="just">
              <a:buFont typeface="+mj-lt"/>
              <a:buAutoNum type="arabicPeriod" startAt="3"/>
            </a:pPr>
            <a:endParaRPr lang="fr-FR" dirty="0" smtClean="0">
              <a:latin typeface="LM Roman 12" panose="00000500000000000000" pitchFamily="50" charset="0"/>
            </a:endParaRPr>
          </a:p>
          <a:p>
            <a:endParaRPr lang="fr-FR" dirty="0"/>
          </a:p>
        </p:txBody>
      </p:sp>
      <p:sp>
        <p:nvSpPr>
          <p:cNvPr id="4" name="Espace réservé du numéro de diapositive 3"/>
          <p:cNvSpPr>
            <a:spLocks noGrp="1"/>
          </p:cNvSpPr>
          <p:nvPr>
            <p:ph type="sldNum" sz="quarter" idx="10"/>
          </p:nvPr>
        </p:nvSpPr>
        <p:spPr/>
        <p:txBody>
          <a:bodyPr/>
          <a:lstStyle/>
          <a:p>
            <a:fld id="{352E8070-89A8-4A46-8FFD-2562F41AC8FA}" type="slidenum">
              <a:rPr lang="en-US" smtClean="0"/>
              <a:pPr/>
              <a:t>18</a:t>
            </a:fld>
            <a:endParaRPr lang="en-US"/>
          </a:p>
        </p:txBody>
      </p:sp>
    </p:spTree>
    <p:extLst>
      <p:ext uri="{BB962C8B-B14F-4D97-AF65-F5344CB8AC3E}">
        <p14:creationId xmlns:p14="http://schemas.microsoft.com/office/powerpoint/2010/main" val="2832920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52E8070-89A8-4A46-8FFD-2562F41AC8FA}" type="slidenum">
              <a:rPr lang="en-US" smtClean="0"/>
              <a:pPr/>
              <a:t>19</a:t>
            </a:fld>
            <a:endParaRPr lang="en-US"/>
          </a:p>
        </p:txBody>
      </p:sp>
    </p:spTree>
    <p:extLst>
      <p:ext uri="{BB962C8B-B14F-4D97-AF65-F5344CB8AC3E}">
        <p14:creationId xmlns:p14="http://schemas.microsoft.com/office/powerpoint/2010/main" val="11863917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52E8070-89A8-4A46-8FFD-2562F41AC8FA}" type="slidenum">
              <a:rPr lang="en-US" smtClean="0"/>
              <a:pPr/>
              <a:t>20</a:t>
            </a:fld>
            <a:endParaRPr lang="en-US"/>
          </a:p>
        </p:txBody>
      </p:sp>
    </p:spTree>
    <p:extLst>
      <p:ext uri="{BB962C8B-B14F-4D97-AF65-F5344CB8AC3E}">
        <p14:creationId xmlns:p14="http://schemas.microsoft.com/office/powerpoint/2010/main" val="3841761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342900" indent="-342900">
              <a:buFont typeface="+mj-lt"/>
              <a:buAutoNum type="arabicPeriod"/>
            </a:pPr>
            <a:r>
              <a:rPr lang="fr-FR" b="1" dirty="0" smtClean="0">
                <a:solidFill>
                  <a:srgbClr val="FFC000"/>
                </a:solidFill>
                <a:latin typeface="LM Roman 12" panose="00000500000000000000" pitchFamily="50" charset="0"/>
              </a:rPr>
              <a:t>L’apprentissage et le numérique </a:t>
            </a:r>
            <a:r>
              <a:rPr lang="fr-FR" dirty="0" smtClean="0">
                <a:latin typeface="LM Roman 12" panose="00000500000000000000" pitchFamily="50" charset="0"/>
              </a:rPr>
              <a:t>– le regard de spécialistes </a:t>
            </a:r>
            <a:br>
              <a:rPr lang="fr-FR" dirty="0" smtClean="0">
                <a:latin typeface="LM Roman 12" panose="00000500000000000000" pitchFamily="50" charset="0"/>
              </a:rPr>
            </a:br>
            <a:endParaRPr lang="fr-FR" dirty="0" smtClean="0">
              <a:latin typeface="LM Roman 12" panose="00000500000000000000" pitchFamily="50" charset="0"/>
            </a:endParaRPr>
          </a:p>
          <a:p>
            <a:pPr marL="342900" indent="-342900" algn="just">
              <a:buFont typeface="+mj-lt"/>
              <a:buAutoNum type="arabicPeriod"/>
            </a:pPr>
            <a:r>
              <a:rPr lang="fr-FR" b="1" dirty="0" smtClean="0">
                <a:solidFill>
                  <a:srgbClr val="FFC000"/>
                </a:solidFill>
                <a:latin typeface="LM Roman 12" panose="00000500000000000000" pitchFamily="50" charset="0"/>
              </a:rPr>
              <a:t>Le numérique et l’enseignant </a:t>
            </a:r>
            <a:r>
              <a:rPr lang="fr-FR" dirty="0" smtClean="0">
                <a:latin typeface="LM Roman 12" panose="00000500000000000000" pitchFamily="50" charset="0"/>
              </a:rPr>
              <a:t>– état des pratiques des enseignants en France. Auto-positionnement des enseignants dans l’établissement: le modèle SAMR.</a:t>
            </a:r>
          </a:p>
          <a:p>
            <a:pPr algn="just"/>
            <a:endParaRPr lang="fr-FR" dirty="0" smtClean="0">
              <a:latin typeface="LM Roman 12" panose="00000500000000000000" pitchFamily="50" charset="0"/>
            </a:endParaRPr>
          </a:p>
          <a:p>
            <a:pPr marL="342900" indent="-342900" algn="just">
              <a:buFont typeface="+mj-lt"/>
              <a:buAutoNum type="arabicPeriod" startAt="3"/>
            </a:pPr>
            <a:r>
              <a:rPr lang="fr-FR" b="1" dirty="0" smtClean="0">
                <a:solidFill>
                  <a:srgbClr val="FFC000"/>
                </a:solidFill>
                <a:latin typeface="LM Roman 12" panose="00000500000000000000" pitchFamily="50" charset="0"/>
              </a:rPr>
              <a:t>Intégrer le numérique dans nos pratiques personnelles: pourquoi, quoi, comment? </a:t>
            </a:r>
            <a:r>
              <a:rPr lang="fr-FR" dirty="0" smtClean="0">
                <a:latin typeface="LM Roman 12" panose="00000500000000000000" pitchFamily="50" charset="0"/>
              </a:rPr>
              <a:t>10 bonnes raisons pour introduire le numérique, 10 conseils pour une intégration réussie, la pédagogie, la scénarisation, l’explicitation des raisons d’utilisation du numérique, la modification du contrat didactique et l’établissement du nouveau contrat, la production de contenus par l’enseignant, la technique</a:t>
            </a:r>
          </a:p>
          <a:p>
            <a:pPr marL="342900" indent="-342900" algn="just">
              <a:buFont typeface="+mj-lt"/>
              <a:buAutoNum type="arabicPeriod" startAt="3"/>
            </a:pPr>
            <a:endParaRPr lang="fr-FR" dirty="0" smtClean="0">
              <a:latin typeface="LM Roman 12" panose="00000500000000000000" pitchFamily="50" charset="0"/>
            </a:endParaRPr>
          </a:p>
          <a:p>
            <a:pPr algn="just">
              <a:buFont typeface="+mj-lt"/>
              <a:buAutoNum type="arabicPeriod" startAt="4"/>
            </a:pPr>
            <a:r>
              <a:rPr lang="fr-FR" sz="1200" b="1" dirty="0" smtClean="0">
                <a:solidFill>
                  <a:srgbClr val="FFC000"/>
                </a:solidFill>
                <a:latin typeface="LM Roman 12" panose="00000500000000000000" pitchFamily="50" charset="0"/>
              </a:rPr>
              <a:t>Des exemples concrets d’insertion du numérique </a:t>
            </a:r>
            <a:r>
              <a:rPr lang="fr-FR" sz="1200" dirty="0" smtClean="0">
                <a:latin typeface="LM Roman 12" panose="00000500000000000000" pitchFamily="50" charset="0"/>
              </a:rPr>
              <a:t>(quizz, applications pédagogiques, utilisation d’un support spécifique (TBI, ordinateur, tablette), tâches complexes, jeu éducatif et </a:t>
            </a:r>
            <a:r>
              <a:rPr lang="fr-FR" sz="1200" dirty="0" err="1" smtClean="0">
                <a:latin typeface="LM Roman 12" panose="00000500000000000000" pitchFamily="50" charset="0"/>
              </a:rPr>
              <a:t>gamification</a:t>
            </a:r>
            <a:r>
              <a:rPr lang="fr-FR" sz="1200" dirty="0" smtClean="0">
                <a:latin typeface="LM Roman 12" panose="00000500000000000000" pitchFamily="50" charset="0"/>
              </a:rPr>
              <a:t>, travail collaboratif, questionnaires, utilisation d’ENT, activités numériques des élèves, surf et netiquette, outils logiciels spécialisés, outils bureautiques, recherche documentaire, </a:t>
            </a:r>
            <a:r>
              <a:rPr lang="fr-FR" sz="1200" dirty="0" err="1" smtClean="0">
                <a:latin typeface="LM Roman 12" panose="00000500000000000000" pitchFamily="50" charset="0"/>
              </a:rPr>
              <a:t>exerciciels</a:t>
            </a:r>
            <a:r>
              <a:rPr lang="fr-FR" sz="1200" dirty="0" smtClean="0">
                <a:latin typeface="LM Roman 12" panose="00000500000000000000" pitchFamily="50" charset="0"/>
              </a:rPr>
              <a:t>, communication synchrone et asynchrone , réseau pédagogique, partage et production de documents numériques, création de sites, de blogs, de vidéos, de podcasts, de documents composites, production de contenus didactiques numérisés, numérisation des cours, enregistrements de vidéos et de sons, animation de réseau social, veille professionnelle et auto-formation, animation de projets, évaluation des compétences, différenciation, personnalisation des apprentissages, gestion et évaluation des productions des élèves, organisation et représentation des données…)</a:t>
            </a:r>
          </a:p>
          <a:p>
            <a:pPr algn="just">
              <a:buFont typeface="+mj-lt"/>
              <a:buAutoNum type="arabicPeriod" startAt="4"/>
            </a:pPr>
            <a:endParaRPr lang="fr-FR" sz="1200" dirty="0" smtClean="0">
              <a:latin typeface="LM Roman 12" panose="00000500000000000000" pitchFamily="50" charset="0"/>
            </a:endParaRPr>
          </a:p>
          <a:p>
            <a:pPr algn="just">
              <a:buFont typeface="+mj-lt"/>
              <a:buAutoNum type="arabicPeriod" startAt="4"/>
            </a:pPr>
            <a:r>
              <a:rPr lang="fr-FR" sz="1200" b="1" dirty="0" smtClean="0">
                <a:solidFill>
                  <a:srgbClr val="FFC000"/>
                </a:solidFill>
                <a:latin typeface="LM Roman 12" panose="00000500000000000000" pitchFamily="50" charset="0"/>
              </a:rPr>
              <a:t>Montée en puissance du numérique dans un établissement scolaire </a:t>
            </a:r>
            <a:r>
              <a:rPr lang="fr-FR" sz="1200" dirty="0" smtClean="0">
                <a:latin typeface="LM Roman 12" panose="00000500000000000000" pitchFamily="50" charset="0"/>
              </a:rPr>
              <a:t>(projet d’</a:t>
            </a:r>
            <a:r>
              <a:rPr lang="fr-FR" sz="1200" dirty="0" err="1" smtClean="0">
                <a:latin typeface="LM Roman 12" panose="00000500000000000000" pitchFamily="50" charset="0"/>
              </a:rPr>
              <a:t>établissement,référent</a:t>
            </a:r>
            <a:r>
              <a:rPr lang="fr-FR" sz="1200" dirty="0" smtClean="0">
                <a:latin typeface="LM Roman 12" panose="00000500000000000000" pitchFamily="50" charset="0"/>
              </a:rPr>
              <a:t> TICE, service informatique, formations, harmonisation des pratiques numériques, internet haut débit, classes mobiles, type et équipement des salles banalisées, spécifiques ou polyvalentes, volonté d’établissement )</a:t>
            </a:r>
            <a:endParaRPr lang="fr-FR" sz="1200" dirty="0" smtClean="0"/>
          </a:p>
          <a:p>
            <a:pPr marL="342900" indent="-342900" algn="just">
              <a:buFont typeface="+mj-lt"/>
              <a:buAutoNum type="arabicPeriod" startAt="3"/>
            </a:pPr>
            <a:endParaRPr lang="fr-FR" dirty="0" smtClean="0">
              <a:latin typeface="LM Roman 12" panose="00000500000000000000" pitchFamily="50" charset="0"/>
            </a:endParaRPr>
          </a:p>
          <a:p>
            <a:endParaRPr lang="fr-FR" dirty="0"/>
          </a:p>
        </p:txBody>
      </p:sp>
      <p:sp>
        <p:nvSpPr>
          <p:cNvPr id="4" name="Espace réservé du numéro de diapositive 3"/>
          <p:cNvSpPr>
            <a:spLocks noGrp="1"/>
          </p:cNvSpPr>
          <p:nvPr>
            <p:ph type="sldNum" sz="quarter" idx="10"/>
          </p:nvPr>
        </p:nvSpPr>
        <p:spPr/>
        <p:txBody>
          <a:bodyPr/>
          <a:lstStyle/>
          <a:p>
            <a:fld id="{352E8070-89A8-4A46-8FFD-2562F41AC8FA}" type="slidenum">
              <a:rPr lang="en-US" smtClean="0"/>
              <a:pPr/>
              <a:t>2</a:t>
            </a:fld>
            <a:endParaRPr lang="en-US"/>
          </a:p>
        </p:txBody>
      </p:sp>
    </p:spTree>
    <p:extLst>
      <p:ext uri="{BB962C8B-B14F-4D97-AF65-F5344CB8AC3E}">
        <p14:creationId xmlns:p14="http://schemas.microsoft.com/office/powerpoint/2010/main" val="35253646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52E8070-89A8-4A46-8FFD-2562F41AC8FA}" type="slidenum">
              <a:rPr lang="en-US" smtClean="0"/>
              <a:pPr/>
              <a:t>21</a:t>
            </a:fld>
            <a:endParaRPr lang="en-US"/>
          </a:p>
        </p:txBody>
      </p:sp>
    </p:spTree>
    <p:extLst>
      <p:ext uri="{BB962C8B-B14F-4D97-AF65-F5344CB8AC3E}">
        <p14:creationId xmlns:p14="http://schemas.microsoft.com/office/powerpoint/2010/main" val="3355922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52E8070-89A8-4A46-8FFD-2562F41AC8FA}" type="slidenum">
              <a:rPr lang="en-US" smtClean="0"/>
              <a:pPr/>
              <a:t>22</a:t>
            </a:fld>
            <a:endParaRPr lang="en-US"/>
          </a:p>
        </p:txBody>
      </p:sp>
    </p:spTree>
    <p:extLst>
      <p:ext uri="{BB962C8B-B14F-4D97-AF65-F5344CB8AC3E}">
        <p14:creationId xmlns:p14="http://schemas.microsoft.com/office/powerpoint/2010/main" val="18416430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52E8070-89A8-4A46-8FFD-2562F41AC8FA}" type="slidenum">
              <a:rPr lang="en-US" smtClean="0"/>
              <a:pPr/>
              <a:t>23</a:t>
            </a:fld>
            <a:endParaRPr lang="en-US"/>
          </a:p>
        </p:txBody>
      </p:sp>
    </p:spTree>
    <p:extLst>
      <p:ext uri="{BB962C8B-B14F-4D97-AF65-F5344CB8AC3E}">
        <p14:creationId xmlns:p14="http://schemas.microsoft.com/office/powerpoint/2010/main" val="21447989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52E8070-89A8-4A46-8FFD-2562F41AC8FA}" type="slidenum">
              <a:rPr lang="en-US" smtClean="0"/>
              <a:pPr/>
              <a:t>25</a:t>
            </a:fld>
            <a:endParaRPr lang="en-US"/>
          </a:p>
        </p:txBody>
      </p:sp>
    </p:spTree>
    <p:extLst>
      <p:ext uri="{BB962C8B-B14F-4D97-AF65-F5344CB8AC3E}">
        <p14:creationId xmlns:p14="http://schemas.microsoft.com/office/powerpoint/2010/main" val="20779477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52E8070-89A8-4A46-8FFD-2562F41AC8FA}" type="slidenum">
              <a:rPr lang="en-US" smtClean="0"/>
              <a:pPr/>
              <a:t>26</a:t>
            </a:fld>
            <a:endParaRPr lang="en-US"/>
          </a:p>
        </p:txBody>
      </p:sp>
    </p:spTree>
    <p:extLst>
      <p:ext uri="{BB962C8B-B14F-4D97-AF65-F5344CB8AC3E}">
        <p14:creationId xmlns:p14="http://schemas.microsoft.com/office/powerpoint/2010/main" val="23909057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52E8070-89A8-4A46-8FFD-2562F41AC8FA}" type="slidenum">
              <a:rPr lang="en-US" smtClean="0"/>
              <a:pPr/>
              <a:t>28</a:t>
            </a:fld>
            <a:endParaRPr lang="en-US"/>
          </a:p>
        </p:txBody>
      </p:sp>
    </p:spTree>
    <p:extLst>
      <p:ext uri="{BB962C8B-B14F-4D97-AF65-F5344CB8AC3E}">
        <p14:creationId xmlns:p14="http://schemas.microsoft.com/office/powerpoint/2010/main" val="15494602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52E8070-89A8-4A46-8FFD-2562F41AC8FA}" type="slidenum">
              <a:rPr lang="en-US" smtClean="0"/>
              <a:pPr/>
              <a:t>29</a:t>
            </a:fld>
            <a:endParaRPr lang="en-US"/>
          </a:p>
        </p:txBody>
      </p:sp>
    </p:spTree>
    <p:extLst>
      <p:ext uri="{BB962C8B-B14F-4D97-AF65-F5344CB8AC3E}">
        <p14:creationId xmlns:p14="http://schemas.microsoft.com/office/powerpoint/2010/main" val="27814612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52E8070-89A8-4A46-8FFD-2562F41AC8FA}" type="slidenum">
              <a:rPr lang="en-US" smtClean="0"/>
              <a:pPr/>
              <a:t>30</a:t>
            </a:fld>
            <a:endParaRPr lang="en-US"/>
          </a:p>
        </p:txBody>
      </p:sp>
    </p:spTree>
    <p:extLst>
      <p:ext uri="{BB962C8B-B14F-4D97-AF65-F5344CB8AC3E}">
        <p14:creationId xmlns:p14="http://schemas.microsoft.com/office/powerpoint/2010/main" val="42114337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342900" indent="-342900">
              <a:buFont typeface="+mj-lt"/>
              <a:buAutoNum type="arabicPeriod"/>
            </a:pPr>
            <a:r>
              <a:rPr lang="fr-FR" b="1" dirty="0" smtClean="0">
                <a:solidFill>
                  <a:srgbClr val="FFC000"/>
                </a:solidFill>
                <a:latin typeface="LM Roman 12" panose="00000500000000000000" pitchFamily="50" charset="0"/>
              </a:rPr>
              <a:t>L’apprentissage et le numérique </a:t>
            </a:r>
            <a:r>
              <a:rPr lang="fr-FR" dirty="0" smtClean="0">
                <a:latin typeface="LM Roman 12" panose="00000500000000000000" pitchFamily="50" charset="0"/>
              </a:rPr>
              <a:t>– le regard de spécialistes </a:t>
            </a:r>
            <a:br>
              <a:rPr lang="fr-FR" dirty="0" smtClean="0">
                <a:latin typeface="LM Roman 12" panose="00000500000000000000" pitchFamily="50" charset="0"/>
              </a:rPr>
            </a:br>
            <a:endParaRPr lang="fr-FR" dirty="0" smtClean="0">
              <a:latin typeface="LM Roman 12" panose="00000500000000000000" pitchFamily="50" charset="0"/>
            </a:endParaRPr>
          </a:p>
          <a:p>
            <a:pPr marL="342900" indent="-342900" algn="just">
              <a:buFont typeface="+mj-lt"/>
              <a:buAutoNum type="arabicPeriod"/>
            </a:pPr>
            <a:r>
              <a:rPr lang="fr-FR" b="1" dirty="0" smtClean="0">
                <a:solidFill>
                  <a:srgbClr val="FFC000"/>
                </a:solidFill>
                <a:latin typeface="LM Roman 12" panose="00000500000000000000" pitchFamily="50" charset="0"/>
              </a:rPr>
              <a:t>Le numérique et l’enseignant </a:t>
            </a:r>
            <a:r>
              <a:rPr lang="fr-FR" dirty="0" smtClean="0">
                <a:latin typeface="LM Roman 12" panose="00000500000000000000" pitchFamily="50" charset="0"/>
              </a:rPr>
              <a:t>– état des pratiques des enseignants en France. Auto-positionnement des enseignants dans l’établissement: le modèle SAMR.</a:t>
            </a:r>
          </a:p>
          <a:p>
            <a:pPr algn="just"/>
            <a:endParaRPr lang="fr-FR" dirty="0" smtClean="0">
              <a:latin typeface="LM Roman 12" panose="00000500000000000000" pitchFamily="50" charset="0"/>
            </a:endParaRPr>
          </a:p>
          <a:p>
            <a:pPr marL="342900" indent="-342900" algn="just">
              <a:buFont typeface="+mj-lt"/>
              <a:buAutoNum type="arabicPeriod" startAt="3"/>
            </a:pPr>
            <a:r>
              <a:rPr lang="fr-FR" b="1" dirty="0" smtClean="0">
                <a:solidFill>
                  <a:srgbClr val="FFC000"/>
                </a:solidFill>
                <a:latin typeface="LM Roman 12" panose="00000500000000000000" pitchFamily="50" charset="0"/>
              </a:rPr>
              <a:t>Intégrer le numérique dans nos pratiques personnelles: pourquoi, quoi, comment? </a:t>
            </a:r>
            <a:r>
              <a:rPr lang="fr-FR" dirty="0" smtClean="0">
                <a:latin typeface="LM Roman 12" panose="00000500000000000000" pitchFamily="50" charset="0"/>
              </a:rPr>
              <a:t>10 bonnes raisons pour introduire le numérique, 10 conseils pour une intégration réussie, la pédagogie, la scénarisation, l’explicitation des raisons d’utilisation du numérique, la modification du contrat didactique et l’établissement du nouveau contrat, la production de contenus par l’enseignant, la technique</a:t>
            </a:r>
          </a:p>
          <a:p>
            <a:pPr marL="342900" indent="-342900" algn="just">
              <a:buFont typeface="+mj-lt"/>
              <a:buAutoNum type="arabicPeriod" startAt="3"/>
            </a:pPr>
            <a:endParaRPr lang="fr-FR" dirty="0" smtClean="0">
              <a:latin typeface="LM Roman 12" panose="00000500000000000000" pitchFamily="50" charset="0"/>
            </a:endParaRPr>
          </a:p>
          <a:p>
            <a:pPr algn="just">
              <a:buFont typeface="+mj-lt"/>
              <a:buAutoNum type="arabicPeriod" startAt="4"/>
            </a:pPr>
            <a:r>
              <a:rPr lang="fr-FR" sz="1200" b="1" dirty="0" smtClean="0">
                <a:solidFill>
                  <a:srgbClr val="FFC000"/>
                </a:solidFill>
                <a:latin typeface="LM Roman 12" panose="00000500000000000000" pitchFamily="50" charset="0"/>
              </a:rPr>
              <a:t>Des exemples concrets d’insertion du numérique </a:t>
            </a:r>
            <a:r>
              <a:rPr lang="fr-FR" sz="1200" dirty="0" smtClean="0">
                <a:latin typeface="LM Roman 12" panose="00000500000000000000" pitchFamily="50" charset="0"/>
              </a:rPr>
              <a:t>(quizz, applications pédagogiques, utilisation d’un support spécifique (TBI, ordinateur, tablette), tâches complexes, jeu éducatif et </a:t>
            </a:r>
            <a:r>
              <a:rPr lang="fr-FR" sz="1200" dirty="0" err="1" smtClean="0">
                <a:latin typeface="LM Roman 12" panose="00000500000000000000" pitchFamily="50" charset="0"/>
              </a:rPr>
              <a:t>gamification</a:t>
            </a:r>
            <a:r>
              <a:rPr lang="fr-FR" sz="1200" dirty="0" smtClean="0">
                <a:latin typeface="LM Roman 12" panose="00000500000000000000" pitchFamily="50" charset="0"/>
              </a:rPr>
              <a:t>, travail collaboratif, questionnaires, utilisation d’ENT, activités numériques des élèves, surf et netiquette, outils logiciels spécialisés, outils bureautiques, recherche documentaire, </a:t>
            </a:r>
            <a:r>
              <a:rPr lang="fr-FR" sz="1200" dirty="0" err="1" smtClean="0">
                <a:latin typeface="LM Roman 12" panose="00000500000000000000" pitchFamily="50" charset="0"/>
              </a:rPr>
              <a:t>exerciciels</a:t>
            </a:r>
            <a:r>
              <a:rPr lang="fr-FR" sz="1200" dirty="0" smtClean="0">
                <a:latin typeface="LM Roman 12" panose="00000500000000000000" pitchFamily="50" charset="0"/>
              </a:rPr>
              <a:t>, communication synchrone et asynchrone , réseau pédagogique, partage et production de documents numériques, création de sites, de blogs, de vidéos, de podcasts, de documents composites, production de contenus didactiques numérisés, numérisation des cours, enregistrements de vidéos et de sons, animation de réseau social, veille professionnelle et auto-formation, animation de projets, évaluation des compétences, différenciation, personnalisation des apprentissages, gestion et évaluation des productions des élèves, organisation et représentation des données…)</a:t>
            </a:r>
          </a:p>
          <a:p>
            <a:pPr algn="just">
              <a:buFont typeface="+mj-lt"/>
              <a:buAutoNum type="arabicPeriod" startAt="4"/>
            </a:pPr>
            <a:endParaRPr lang="fr-FR" sz="1200" dirty="0" smtClean="0">
              <a:latin typeface="LM Roman 12" panose="00000500000000000000" pitchFamily="50" charset="0"/>
            </a:endParaRPr>
          </a:p>
          <a:p>
            <a:pPr algn="just">
              <a:buFont typeface="+mj-lt"/>
              <a:buAutoNum type="arabicPeriod" startAt="4"/>
            </a:pPr>
            <a:r>
              <a:rPr lang="fr-FR" sz="1200" b="1" dirty="0" smtClean="0">
                <a:solidFill>
                  <a:srgbClr val="FFC000"/>
                </a:solidFill>
                <a:latin typeface="LM Roman 12" panose="00000500000000000000" pitchFamily="50" charset="0"/>
              </a:rPr>
              <a:t>Montée en puissance du numérique dans un établissement scolaire </a:t>
            </a:r>
            <a:r>
              <a:rPr lang="fr-FR" sz="1200" dirty="0" smtClean="0">
                <a:latin typeface="LM Roman 12" panose="00000500000000000000" pitchFamily="50" charset="0"/>
              </a:rPr>
              <a:t>(projet d’</a:t>
            </a:r>
            <a:r>
              <a:rPr lang="fr-FR" sz="1200" dirty="0" err="1" smtClean="0">
                <a:latin typeface="LM Roman 12" panose="00000500000000000000" pitchFamily="50" charset="0"/>
              </a:rPr>
              <a:t>établissement,référent</a:t>
            </a:r>
            <a:r>
              <a:rPr lang="fr-FR" sz="1200" dirty="0" smtClean="0">
                <a:latin typeface="LM Roman 12" panose="00000500000000000000" pitchFamily="50" charset="0"/>
              </a:rPr>
              <a:t> TICE, service informatique, formations, harmonisation des pratiques numériques, internet haut débit, classes mobiles, type et équipement des salles banalisées, spécifiques ou polyvalentes, volonté d’établissement )</a:t>
            </a:r>
            <a:endParaRPr lang="fr-FR" sz="1200" dirty="0" smtClean="0"/>
          </a:p>
          <a:p>
            <a:pPr marL="342900" indent="-342900" algn="just">
              <a:buFont typeface="+mj-lt"/>
              <a:buAutoNum type="arabicPeriod" startAt="3"/>
            </a:pPr>
            <a:endParaRPr lang="fr-FR" dirty="0" smtClean="0">
              <a:latin typeface="LM Roman 12" panose="00000500000000000000" pitchFamily="50" charset="0"/>
            </a:endParaRPr>
          </a:p>
          <a:p>
            <a:endParaRPr lang="fr-FR" dirty="0"/>
          </a:p>
        </p:txBody>
      </p:sp>
      <p:sp>
        <p:nvSpPr>
          <p:cNvPr id="4" name="Espace réservé du numéro de diapositive 3"/>
          <p:cNvSpPr>
            <a:spLocks noGrp="1"/>
          </p:cNvSpPr>
          <p:nvPr>
            <p:ph type="sldNum" sz="quarter" idx="10"/>
          </p:nvPr>
        </p:nvSpPr>
        <p:spPr/>
        <p:txBody>
          <a:bodyPr/>
          <a:lstStyle/>
          <a:p>
            <a:fld id="{352E8070-89A8-4A46-8FFD-2562F41AC8FA}" type="slidenum">
              <a:rPr lang="en-US" smtClean="0"/>
              <a:pPr/>
              <a:t>31</a:t>
            </a:fld>
            <a:endParaRPr lang="en-US"/>
          </a:p>
        </p:txBody>
      </p:sp>
    </p:spTree>
    <p:extLst>
      <p:ext uri="{BB962C8B-B14F-4D97-AF65-F5344CB8AC3E}">
        <p14:creationId xmlns:p14="http://schemas.microsoft.com/office/powerpoint/2010/main" val="6685160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52E8070-89A8-4A46-8FFD-2562F41AC8FA}" type="slidenum">
              <a:rPr lang="en-US" smtClean="0"/>
              <a:pPr/>
              <a:t>32</a:t>
            </a:fld>
            <a:endParaRPr lang="en-US"/>
          </a:p>
        </p:txBody>
      </p:sp>
    </p:spTree>
    <p:extLst>
      <p:ext uri="{BB962C8B-B14F-4D97-AF65-F5344CB8AC3E}">
        <p14:creationId xmlns:p14="http://schemas.microsoft.com/office/powerpoint/2010/main" val="4075132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buFont typeface="+mj-lt"/>
              <a:buAutoNum type="arabicPeriod"/>
            </a:pPr>
            <a:r>
              <a:rPr lang="fr-FR" dirty="0" smtClean="0">
                <a:latin typeface="LM Roman 12" panose="00000500000000000000" pitchFamily="50" charset="0"/>
              </a:rPr>
              <a:t> </a:t>
            </a:r>
            <a:r>
              <a:rPr lang="fr-FR" dirty="0" smtClean="0">
                <a:solidFill>
                  <a:srgbClr val="FFC000"/>
                </a:solidFill>
                <a:latin typeface="LM Roman 12" panose="00000500000000000000" pitchFamily="50" charset="0"/>
              </a:rPr>
              <a:t>Pas d’écran avant 3 ans</a:t>
            </a:r>
            <a:r>
              <a:rPr lang="fr-FR" dirty="0" smtClean="0">
                <a:latin typeface="LM Roman 12" panose="00000500000000000000" pitchFamily="50" charset="0"/>
              </a:rPr>
              <a:t>, ou tout au moins les éviter le plus possible</a:t>
            </a:r>
          </a:p>
          <a:p>
            <a:pPr marL="400050" lvl="1" indent="0" algn="just">
              <a:buNone/>
            </a:pPr>
            <a:r>
              <a:rPr lang="fr-FR" dirty="0" smtClean="0">
                <a:latin typeface="LM Roman 12" panose="00000500000000000000" pitchFamily="50" charset="0"/>
              </a:rPr>
              <a:t>Parce que de nombreux travaux montrent que l’enfant de moins de trois ans ne gagne rien à la fréquentation des écrans.</a:t>
            </a:r>
          </a:p>
          <a:p>
            <a:pPr algn="just">
              <a:buFont typeface="+mj-lt"/>
              <a:buAutoNum type="arabicPeriod"/>
            </a:pPr>
            <a:r>
              <a:rPr lang="fr-FR" dirty="0" smtClean="0">
                <a:solidFill>
                  <a:srgbClr val="FFC000"/>
                </a:solidFill>
                <a:latin typeface="LM Roman 12" panose="00000500000000000000" pitchFamily="50" charset="0"/>
              </a:rPr>
              <a:t>Pas de console de jeu portable avant 6 ans</a:t>
            </a:r>
          </a:p>
          <a:p>
            <a:pPr marL="400050" lvl="1" indent="0" algn="just">
              <a:buNone/>
            </a:pPr>
            <a:r>
              <a:rPr lang="fr-FR" dirty="0" smtClean="0">
                <a:latin typeface="LM Roman 12" panose="00000500000000000000" pitchFamily="50" charset="0"/>
              </a:rPr>
              <a:t>Aussitôt que les jeux numériques sont introduits dans la vie de l’enfant, ils accaparent toute son attention, et cela se fait évidemment aux dépens de ses autres activités. En outre, avant que l’enfant ne sache lire, les seuls jeux possibles sont sensori-moteurs et basés sur la stéréotypie motrice.</a:t>
            </a:r>
          </a:p>
          <a:p>
            <a:pPr algn="just">
              <a:buFont typeface="+mj-lt"/>
              <a:buAutoNum type="arabicPeriod"/>
            </a:pPr>
            <a:r>
              <a:rPr lang="fr-FR" dirty="0" smtClean="0">
                <a:solidFill>
                  <a:srgbClr val="FFC000"/>
                </a:solidFill>
                <a:latin typeface="LM Roman 12" panose="00000500000000000000" pitchFamily="50" charset="0"/>
              </a:rPr>
              <a:t>Pas d’Internet avant 9 ans, et Internet accompagné jusqu’à l’entrée en collège </a:t>
            </a:r>
          </a:p>
          <a:p>
            <a:pPr marL="400050" lvl="1" indent="0" algn="just">
              <a:buNone/>
            </a:pPr>
            <a:r>
              <a:rPr lang="fr-FR" dirty="0" smtClean="0">
                <a:latin typeface="LM Roman 12" panose="00000500000000000000" pitchFamily="50" charset="0"/>
              </a:rPr>
              <a:t>L’accompagnement des parents sur Internet n’est pas seulement destiné à éviter que l’enfant y soit confronté à des images difficilement supportables. Il doit lui permettre d’intégrer trois règles essentielles : tout ce que l’on y met peut tomber dans le domaine public, tout ce que l’on y met y restera éternellement, et tout ce que l’on y trouve est sujet à caution parce qu’il est impossible de savoir si c’est vrai ou si c’est faux.</a:t>
            </a:r>
          </a:p>
          <a:p>
            <a:pPr algn="just">
              <a:buFont typeface="+mj-lt"/>
              <a:buAutoNum type="arabicPeriod"/>
            </a:pPr>
            <a:r>
              <a:rPr lang="fr-FR" dirty="0" smtClean="0">
                <a:latin typeface="LM Roman 12" panose="00000500000000000000" pitchFamily="50" charset="0"/>
              </a:rPr>
              <a:t> </a:t>
            </a:r>
            <a:r>
              <a:rPr lang="fr-FR" dirty="0" smtClean="0">
                <a:solidFill>
                  <a:srgbClr val="FFC000"/>
                </a:solidFill>
                <a:latin typeface="LM Roman 12" panose="00000500000000000000" pitchFamily="50" charset="0"/>
              </a:rPr>
              <a:t>Internet seul à partir de 12 ans, avec prudence </a:t>
            </a:r>
          </a:p>
          <a:p>
            <a:pPr marL="400050" lvl="1" indent="0" algn="just">
              <a:buNone/>
            </a:pPr>
            <a:r>
              <a:rPr lang="fr-FR" dirty="0" smtClean="0">
                <a:latin typeface="LM Roman 12" panose="00000500000000000000" pitchFamily="50" charset="0"/>
              </a:rPr>
              <a:t>Là encore, un accompagnement des parents est nécessaire. Il faut définir avec l’enfant des règles d’usage, convenir d’horaires prédéfinis de navigation, mettre en place un contrôle parental...</a:t>
            </a:r>
          </a:p>
          <a:p>
            <a:endParaRPr lang="fr-FR" dirty="0"/>
          </a:p>
        </p:txBody>
      </p:sp>
      <p:sp>
        <p:nvSpPr>
          <p:cNvPr id="4" name="Espace réservé du numéro de diapositive 3"/>
          <p:cNvSpPr>
            <a:spLocks noGrp="1"/>
          </p:cNvSpPr>
          <p:nvPr>
            <p:ph type="sldNum" sz="quarter" idx="10"/>
          </p:nvPr>
        </p:nvSpPr>
        <p:spPr/>
        <p:txBody>
          <a:bodyPr/>
          <a:lstStyle/>
          <a:p>
            <a:fld id="{352E8070-89A8-4A46-8FFD-2562F41AC8FA}" type="slidenum">
              <a:rPr lang="en-US" smtClean="0"/>
              <a:pPr/>
              <a:t>3</a:t>
            </a:fld>
            <a:endParaRPr lang="en-US"/>
          </a:p>
        </p:txBody>
      </p:sp>
    </p:spTree>
    <p:extLst>
      <p:ext uri="{BB962C8B-B14F-4D97-AF65-F5344CB8AC3E}">
        <p14:creationId xmlns:p14="http://schemas.microsoft.com/office/powerpoint/2010/main" val="5522258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52E8070-89A8-4A46-8FFD-2562F41AC8FA}" type="slidenum">
              <a:rPr lang="en-US" smtClean="0"/>
              <a:pPr/>
              <a:t>37</a:t>
            </a:fld>
            <a:endParaRPr lang="en-US"/>
          </a:p>
        </p:txBody>
      </p:sp>
    </p:spTree>
    <p:extLst>
      <p:ext uri="{BB962C8B-B14F-4D97-AF65-F5344CB8AC3E}">
        <p14:creationId xmlns:p14="http://schemas.microsoft.com/office/powerpoint/2010/main" val="18530974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52E8070-89A8-4A46-8FFD-2562F41AC8FA}" type="slidenum">
              <a:rPr lang="en-US" smtClean="0"/>
              <a:pPr/>
              <a:t>38</a:t>
            </a:fld>
            <a:endParaRPr lang="en-US"/>
          </a:p>
        </p:txBody>
      </p:sp>
    </p:spTree>
    <p:extLst>
      <p:ext uri="{BB962C8B-B14F-4D97-AF65-F5344CB8AC3E}">
        <p14:creationId xmlns:p14="http://schemas.microsoft.com/office/powerpoint/2010/main" val="25856300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52E8070-89A8-4A46-8FFD-2562F41AC8FA}" type="slidenum">
              <a:rPr lang="en-US" smtClean="0"/>
              <a:pPr/>
              <a:t>39</a:t>
            </a:fld>
            <a:endParaRPr lang="en-US"/>
          </a:p>
        </p:txBody>
      </p:sp>
    </p:spTree>
    <p:extLst>
      <p:ext uri="{BB962C8B-B14F-4D97-AF65-F5344CB8AC3E}">
        <p14:creationId xmlns:p14="http://schemas.microsoft.com/office/powerpoint/2010/main" val="7355351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52E8070-89A8-4A46-8FFD-2562F41AC8FA}" type="slidenum">
              <a:rPr lang="en-US" smtClean="0"/>
              <a:pPr/>
              <a:t>40</a:t>
            </a:fld>
            <a:endParaRPr lang="en-US"/>
          </a:p>
        </p:txBody>
      </p:sp>
    </p:spTree>
    <p:extLst>
      <p:ext uri="{BB962C8B-B14F-4D97-AF65-F5344CB8AC3E}">
        <p14:creationId xmlns:p14="http://schemas.microsoft.com/office/powerpoint/2010/main" val="29977789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342900" indent="-342900">
              <a:buFont typeface="+mj-lt"/>
              <a:buAutoNum type="arabicPeriod"/>
            </a:pPr>
            <a:r>
              <a:rPr lang="fr-FR" b="1" dirty="0" smtClean="0">
                <a:solidFill>
                  <a:srgbClr val="FFC000"/>
                </a:solidFill>
                <a:latin typeface="LM Roman 12" panose="00000500000000000000" pitchFamily="50" charset="0"/>
              </a:rPr>
              <a:t>L’apprentissage et le numérique </a:t>
            </a:r>
            <a:r>
              <a:rPr lang="fr-FR" dirty="0" smtClean="0">
                <a:latin typeface="LM Roman 12" panose="00000500000000000000" pitchFamily="50" charset="0"/>
              </a:rPr>
              <a:t>– le regard de spécialistes </a:t>
            </a:r>
            <a:br>
              <a:rPr lang="fr-FR" dirty="0" smtClean="0">
                <a:latin typeface="LM Roman 12" panose="00000500000000000000" pitchFamily="50" charset="0"/>
              </a:rPr>
            </a:br>
            <a:endParaRPr lang="fr-FR" dirty="0" smtClean="0">
              <a:latin typeface="LM Roman 12" panose="00000500000000000000" pitchFamily="50" charset="0"/>
            </a:endParaRPr>
          </a:p>
          <a:p>
            <a:pPr marL="342900" indent="-342900" algn="just">
              <a:buFont typeface="+mj-lt"/>
              <a:buAutoNum type="arabicPeriod"/>
            </a:pPr>
            <a:r>
              <a:rPr lang="fr-FR" b="1" dirty="0" smtClean="0">
                <a:solidFill>
                  <a:srgbClr val="FFC000"/>
                </a:solidFill>
                <a:latin typeface="LM Roman 12" panose="00000500000000000000" pitchFamily="50" charset="0"/>
              </a:rPr>
              <a:t>Le numérique et l’enseignant </a:t>
            </a:r>
            <a:r>
              <a:rPr lang="fr-FR" dirty="0" smtClean="0">
                <a:latin typeface="LM Roman 12" panose="00000500000000000000" pitchFamily="50" charset="0"/>
              </a:rPr>
              <a:t>– état des pratiques des enseignants en France. Auto-positionnement des enseignants dans l’établissement: le modèle SAMR.</a:t>
            </a:r>
          </a:p>
          <a:p>
            <a:pPr algn="just"/>
            <a:endParaRPr lang="fr-FR" dirty="0" smtClean="0">
              <a:latin typeface="LM Roman 12" panose="00000500000000000000" pitchFamily="50" charset="0"/>
            </a:endParaRPr>
          </a:p>
          <a:p>
            <a:pPr marL="342900" indent="-342900" algn="just">
              <a:buFont typeface="+mj-lt"/>
              <a:buAutoNum type="arabicPeriod" startAt="3"/>
            </a:pPr>
            <a:r>
              <a:rPr lang="fr-FR" b="1" dirty="0" smtClean="0">
                <a:solidFill>
                  <a:srgbClr val="FFC000"/>
                </a:solidFill>
                <a:latin typeface="LM Roman 12" panose="00000500000000000000" pitchFamily="50" charset="0"/>
              </a:rPr>
              <a:t>Intégrer le numérique dans nos pratiques personnelles: pourquoi, quoi, comment? </a:t>
            </a:r>
            <a:r>
              <a:rPr lang="fr-FR" dirty="0" smtClean="0">
                <a:latin typeface="LM Roman 12" panose="00000500000000000000" pitchFamily="50" charset="0"/>
              </a:rPr>
              <a:t>10 bonnes raisons pour introduire le numérique, 10 conseils pour une intégration réussie, la pédagogie, la scénarisation, l’explicitation des raisons d’utilisation du numérique, la modification du contrat didactique et l’établissement du nouveau contrat, la production de contenus par l’enseignant, la technique</a:t>
            </a:r>
          </a:p>
          <a:p>
            <a:pPr marL="342900" indent="-342900" algn="just">
              <a:buFont typeface="+mj-lt"/>
              <a:buAutoNum type="arabicPeriod" startAt="3"/>
            </a:pPr>
            <a:endParaRPr lang="fr-FR" dirty="0" smtClean="0">
              <a:latin typeface="LM Roman 12" panose="00000500000000000000" pitchFamily="50" charset="0"/>
            </a:endParaRPr>
          </a:p>
          <a:p>
            <a:pPr algn="just">
              <a:buFont typeface="+mj-lt"/>
              <a:buAutoNum type="arabicPeriod" startAt="4"/>
            </a:pPr>
            <a:r>
              <a:rPr lang="fr-FR" sz="1200" b="1" dirty="0" smtClean="0">
                <a:solidFill>
                  <a:srgbClr val="FFC000"/>
                </a:solidFill>
                <a:latin typeface="LM Roman 12" panose="00000500000000000000" pitchFamily="50" charset="0"/>
              </a:rPr>
              <a:t>Des exemples concrets d’insertion du numérique </a:t>
            </a:r>
            <a:r>
              <a:rPr lang="fr-FR" sz="1200" dirty="0" smtClean="0">
                <a:latin typeface="LM Roman 12" panose="00000500000000000000" pitchFamily="50" charset="0"/>
              </a:rPr>
              <a:t>(quizz, applications pédagogiques, utilisation d’un support spécifique (TBI, ordinateur, tablette), tâches complexes, jeu éducatif et </a:t>
            </a:r>
            <a:r>
              <a:rPr lang="fr-FR" sz="1200" dirty="0" err="1" smtClean="0">
                <a:latin typeface="LM Roman 12" panose="00000500000000000000" pitchFamily="50" charset="0"/>
              </a:rPr>
              <a:t>gamification</a:t>
            </a:r>
            <a:r>
              <a:rPr lang="fr-FR" sz="1200" dirty="0" smtClean="0">
                <a:latin typeface="LM Roman 12" panose="00000500000000000000" pitchFamily="50" charset="0"/>
              </a:rPr>
              <a:t>, travail collaboratif, questionnaires, utilisation d’ENT, activités numériques des élèves, surf et netiquette, outils logiciels spécialisés, outils bureautiques, recherche documentaire, </a:t>
            </a:r>
            <a:r>
              <a:rPr lang="fr-FR" sz="1200" dirty="0" err="1" smtClean="0">
                <a:latin typeface="LM Roman 12" panose="00000500000000000000" pitchFamily="50" charset="0"/>
              </a:rPr>
              <a:t>exerciciels</a:t>
            </a:r>
            <a:r>
              <a:rPr lang="fr-FR" sz="1200" dirty="0" smtClean="0">
                <a:latin typeface="LM Roman 12" panose="00000500000000000000" pitchFamily="50" charset="0"/>
              </a:rPr>
              <a:t>, communication synchrone et asynchrone , réseau pédagogique, partage et production de documents numériques, création de sites, de blogs, de vidéos, de podcasts, de documents composites, production de contenus didactiques numérisés, numérisation des cours, enregistrements de vidéos et de sons, animation de réseau social, veille professionnelle et auto-formation, animation de projets, évaluation des compétences, différenciation, personnalisation des apprentissages, gestion et évaluation des productions des élèves, organisation et représentation des données…)</a:t>
            </a:r>
          </a:p>
          <a:p>
            <a:pPr algn="just">
              <a:buFont typeface="+mj-lt"/>
              <a:buAutoNum type="arabicPeriod" startAt="4"/>
            </a:pPr>
            <a:endParaRPr lang="fr-FR" sz="1200" dirty="0" smtClean="0">
              <a:latin typeface="LM Roman 12" panose="00000500000000000000" pitchFamily="50" charset="0"/>
            </a:endParaRPr>
          </a:p>
          <a:p>
            <a:pPr algn="just">
              <a:buFont typeface="+mj-lt"/>
              <a:buAutoNum type="arabicPeriod" startAt="4"/>
            </a:pPr>
            <a:r>
              <a:rPr lang="fr-FR" sz="1200" b="1" dirty="0" smtClean="0">
                <a:solidFill>
                  <a:srgbClr val="FFC000"/>
                </a:solidFill>
                <a:latin typeface="LM Roman 12" panose="00000500000000000000" pitchFamily="50" charset="0"/>
              </a:rPr>
              <a:t>Montée en puissance du numérique dans un établissement scolaire </a:t>
            </a:r>
            <a:r>
              <a:rPr lang="fr-FR" sz="1200" dirty="0" smtClean="0">
                <a:latin typeface="LM Roman 12" panose="00000500000000000000" pitchFamily="50" charset="0"/>
              </a:rPr>
              <a:t>(projet d’</a:t>
            </a:r>
            <a:r>
              <a:rPr lang="fr-FR" sz="1200" dirty="0" err="1" smtClean="0">
                <a:latin typeface="LM Roman 12" panose="00000500000000000000" pitchFamily="50" charset="0"/>
              </a:rPr>
              <a:t>établissement,référent</a:t>
            </a:r>
            <a:r>
              <a:rPr lang="fr-FR" sz="1200" dirty="0" smtClean="0">
                <a:latin typeface="LM Roman 12" panose="00000500000000000000" pitchFamily="50" charset="0"/>
              </a:rPr>
              <a:t> TICE, service informatique, formations, harmonisation des pratiques numériques, internet haut débit, classes mobiles, type et équipement des salles banalisées, spécifiques ou polyvalentes, volonté d’établissement )</a:t>
            </a:r>
            <a:endParaRPr lang="fr-FR" sz="1200" dirty="0" smtClean="0"/>
          </a:p>
          <a:p>
            <a:pPr marL="342900" indent="-342900" algn="just">
              <a:buFont typeface="+mj-lt"/>
              <a:buAutoNum type="arabicPeriod" startAt="3"/>
            </a:pPr>
            <a:endParaRPr lang="fr-FR" dirty="0" smtClean="0">
              <a:latin typeface="LM Roman 12" panose="00000500000000000000" pitchFamily="50" charset="0"/>
            </a:endParaRPr>
          </a:p>
          <a:p>
            <a:endParaRPr lang="fr-FR" dirty="0"/>
          </a:p>
        </p:txBody>
      </p:sp>
      <p:sp>
        <p:nvSpPr>
          <p:cNvPr id="4" name="Espace réservé du numéro de diapositive 3"/>
          <p:cNvSpPr>
            <a:spLocks noGrp="1"/>
          </p:cNvSpPr>
          <p:nvPr>
            <p:ph type="sldNum" sz="quarter" idx="10"/>
          </p:nvPr>
        </p:nvSpPr>
        <p:spPr/>
        <p:txBody>
          <a:bodyPr/>
          <a:lstStyle/>
          <a:p>
            <a:fld id="{352E8070-89A8-4A46-8FFD-2562F41AC8FA}" type="slidenum">
              <a:rPr lang="en-US" smtClean="0"/>
              <a:pPr/>
              <a:t>42</a:t>
            </a:fld>
            <a:endParaRPr lang="en-US"/>
          </a:p>
        </p:txBody>
      </p:sp>
    </p:spTree>
    <p:extLst>
      <p:ext uri="{BB962C8B-B14F-4D97-AF65-F5344CB8AC3E}">
        <p14:creationId xmlns:p14="http://schemas.microsoft.com/office/powerpoint/2010/main" val="35049649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52E8070-89A8-4A46-8FFD-2562F41AC8FA}" type="slidenum">
              <a:rPr lang="en-US" smtClean="0"/>
              <a:pPr/>
              <a:t>52</a:t>
            </a:fld>
            <a:endParaRPr lang="en-US"/>
          </a:p>
        </p:txBody>
      </p:sp>
    </p:spTree>
    <p:extLst>
      <p:ext uri="{BB962C8B-B14F-4D97-AF65-F5344CB8AC3E}">
        <p14:creationId xmlns:p14="http://schemas.microsoft.com/office/powerpoint/2010/main" val="25569997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52E8070-89A8-4A46-8FFD-2562F41AC8FA}" type="slidenum">
              <a:rPr lang="en-US" smtClean="0"/>
              <a:pPr/>
              <a:t>57</a:t>
            </a:fld>
            <a:endParaRPr lang="en-US"/>
          </a:p>
        </p:txBody>
      </p:sp>
    </p:spTree>
    <p:extLst>
      <p:ext uri="{BB962C8B-B14F-4D97-AF65-F5344CB8AC3E}">
        <p14:creationId xmlns:p14="http://schemas.microsoft.com/office/powerpoint/2010/main" val="20399022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52E8070-89A8-4A46-8FFD-2562F41AC8FA}" type="slidenum">
              <a:rPr lang="en-US" smtClean="0"/>
              <a:pPr/>
              <a:t>58</a:t>
            </a:fld>
            <a:endParaRPr lang="en-US"/>
          </a:p>
        </p:txBody>
      </p:sp>
    </p:spTree>
    <p:extLst>
      <p:ext uri="{BB962C8B-B14F-4D97-AF65-F5344CB8AC3E}">
        <p14:creationId xmlns:p14="http://schemas.microsoft.com/office/powerpoint/2010/main" val="18730064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52E8070-89A8-4A46-8FFD-2562F41AC8FA}" type="slidenum">
              <a:rPr lang="en-US" smtClean="0"/>
              <a:pPr/>
              <a:t>62</a:t>
            </a:fld>
            <a:endParaRPr lang="en-US"/>
          </a:p>
        </p:txBody>
      </p:sp>
    </p:spTree>
    <p:extLst>
      <p:ext uri="{BB962C8B-B14F-4D97-AF65-F5344CB8AC3E}">
        <p14:creationId xmlns:p14="http://schemas.microsoft.com/office/powerpoint/2010/main" val="1177653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52E8070-89A8-4A46-8FFD-2562F41AC8FA}" type="slidenum">
              <a:rPr lang="en-US" smtClean="0"/>
              <a:pPr/>
              <a:t>63</a:t>
            </a:fld>
            <a:endParaRPr lang="en-US"/>
          </a:p>
        </p:txBody>
      </p:sp>
    </p:spTree>
    <p:extLst>
      <p:ext uri="{BB962C8B-B14F-4D97-AF65-F5344CB8AC3E}">
        <p14:creationId xmlns:p14="http://schemas.microsoft.com/office/powerpoint/2010/main" val="1939131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52E8070-89A8-4A46-8FFD-2562F41AC8FA}" type="slidenum">
              <a:rPr lang="en-US" smtClean="0"/>
              <a:pPr/>
              <a:t>4</a:t>
            </a:fld>
            <a:endParaRPr lang="en-US"/>
          </a:p>
        </p:txBody>
      </p:sp>
    </p:spTree>
    <p:extLst>
      <p:ext uri="{BB962C8B-B14F-4D97-AF65-F5344CB8AC3E}">
        <p14:creationId xmlns:p14="http://schemas.microsoft.com/office/powerpoint/2010/main" val="22868162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52E8070-89A8-4A46-8FFD-2562F41AC8FA}" type="slidenum">
              <a:rPr lang="en-US" smtClean="0"/>
              <a:pPr/>
              <a:t>64</a:t>
            </a:fld>
            <a:endParaRPr lang="en-US"/>
          </a:p>
        </p:txBody>
      </p:sp>
    </p:spTree>
    <p:extLst>
      <p:ext uri="{BB962C8B-B14F-4D97-AF65-F5344CB8AC3E}">
        <p14:creationId xmlns:p14="http://schemas.microsoft.com/office/powerpoint/2010/main" val="3766472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52E8070-89A8-4A46-8FFD-2562F41AC8FA}" type="slidenum">
              <a:rPr lang="en-US" smtClean="0"/>
              <a:pPr/>
              <a:t>5</a:t>
            </a:fld>
            <a:endParaRPr lang="en-US"/>
          </a:p>
        </p:txBody>
      </p:sp>
    </p:spTree>
    <p:extLst>
      <p:ext uri="{BB962C8B-B14F-4D97-AF65-F5344CB8AC3E}">
        <p14:creationId xmlns:p14="http://schemas.microsoft.com/office/powerpoint/2010/main" val="3724475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52E8070-89A8-4A46-8FFD-2562F41AC8FA}" type="slidenum">
              <a:rPr lang="en-US" smtClean="0"/>
              <a:pPr/>
              <a:t>6</a:t>
            </a:fld>
            <a:endParaRPr lang="en-US"/>
          </a:p>
        </p:txBody>
      </p:sp>
    </p:spTree>
    <p:extLst>
      <p:ext uri="{BB962C8B-B14F-4D97-AF65-F5344CB8AC3E}">
        <p14:creationId xmlns:p14="http://schemas.microsoft.com/office/powerpoint/2010/main" val="2900834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52E8070-89A8-4A46-8FFD-2562F41AC8FA}" type="slidenum">
              <a:rPr lang="en-US" smtClean="0"/>
              <a:pPr/>
              <a:t>7</a:t>
            </a:fld>
            <a:endParaRPr lang="en-US"/>
          </a:p>
        </p:txBody>
      </p:sp>
    </p:spTree>
    <p:extLst>
      <p:ext uri="{BB962C8B-B14F-4D97-AF65-F5344CB8AC3E}">
        <p14:creationId xmlns:p14="http://schemas.microsoft.com/office/powerpoint/2010/main" val="1107584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52E8070-89A8-4A46-8FFD-2562F41AC8FA}" type="slidenum">
              <a:rPr lang="en-US" smtClean="0"/>
              <a:pPr/>
              <a:t>8</a:t>
            </a:fld>
            <a:endParaRPr lang="en-US"/>
          </a:p>
        </p:txBody>
      </p:sp>
    </p:spTree>
    <p:extLst>
      <p:ext uri="{BB962C8B-B14F-4D97-AF65-F5344CB8AC3E}">
        <p14:creationId xmlns:p14="http://schemas.microsoft.com/office/powerpoint/2010/main" val="2471375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52E8070-89A8-4A46-8FFD-2562F41AC8FA}" type="slidenum">
              <a:rPr lang="en-US" smtClean="0"/>
              <a:pPr/>
              <a:t>9</a:t>
            </a:fld>
            <a:endParaRPr lang="en-US"/>
          </a:p>
        </p:txBody>
      </p:sp>
    </p:spTree>
    <p:extLst>
      <p:ext uri="{BB962C8B-B14F-4D97-AF65-F5344CB8AC3E}">
        <p14:creationId xmlns:p14="http://schemas.microsoft.com/office/powerpoint/2010/main" val="24743500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2.jpe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1.xml"/><Relationship Id="rId5" Type="http://schemas.openxmlformats.org/officeDocument/2006/relationships/tags" Target="../tags/tag10.xml"/><Relationship Id="rId4" Type="http://schemas.openxmlformats.org/officeDocument/2006/relationships/tags" Target="../tags/tag9.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slideMaster" Target="../slideMasters/slideMaster1.xml"/><Relationship Id="rId5" Type="http://schemas.openxmlformats.org/officeDocument/2006/relationships/tags" Target="../tags/tag58.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1.xml"/><Relationship Id="rId5" Type="http://schemas.openxmlformats.org/officeDocument/2006/relationships/tags" Target="../tags/tag63.xml"/><Relationship Id="rId4" Type="http://schemas.openxmlformats.org/officeDocument/2006/relationships/tags" Target="../tags/tag62.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72.xml"/><Relationship Id="rId7" Type="http://schemas.openxmlformats.org/officeDocument/2006/relationships/slideMaster" Target="../slideMasters/slideMaster2.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slideMaster" Target="../slideMasters/slideMaster2.xml"/><Relationship Id="rId5" Type="http://schemas.openxmlformats.org/officeDocument/2006/relationships/tags" Target="../tags/tag80.xml"/><Relationship Id="rId4" Type="http://schemas.openxmlformats.org/officeDocument/2006/relationships/tags" Target="../tags/tag79.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slideMaster" Target="../slideMasters/slideMaster2.xml"/><Relationship Id="rId5" Type="http://schemas.openxmlformats.org/officeDocument/2006/relationships/tags" Target="../tags/tag85.xml"/><Relationship Id="rId4" Type="http://schemas.openxmlformats.org/officeDocument/2006/relationships/tags" Target="../tags/tag84.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88.xml"/><Relationship Id="rId7" Type="http://schemas.openxmlformats.org/officeDocument/2006/relationships/slideMaster" Target="../slideMasters/slideMaster2.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99.xml"/><Relationship Id="rId3" Type="http://schemas.openxmlformats.org/officeDocument/2006/relationships/tags" Target="../tags/tag94.xml"/><Relationship Id="rId7" Type="http://schemas.openxmlformats.org/officeDocument/2006/relationships/tags" Target="../tags/tag98.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tags" Target="../tags/tag100.xml"/><Relationship Id="rId5" Type="http://schemas.openxmlformats.org/officeDocument/2006/relationships/slideMaster" Target="../slideMasters/slideMaster2.xml"/><Relationship Id="rId4" Type="http://schemas.openxmlformats.org/officeDocument/2006/relationships/tags" Target="../tags/tag103.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tags" Target="../tags/tag104.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109.xml"/><Relationship Id="rId7" Type="http://schemas.openxmlformats.org/officeDocument/2006/relationships/slideMaster" Target="../slideMasters/slideMaster2.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1.xml"/><Relationship Id="rId5" Type="http://schemas.openxmlformats.org/officeDocument/2006/relationships/tags" Target="../tags/tag15.xml"/><Relationship Id="rId4" Type="http://schemas.openxmlformats.org/officeDocument/2006/relationships/tags" Target="../tags/tag14.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15.xml"/><Relationship Id="rId7" Type="http://schemas.openxmlformats.org/officeDocument/2006/relationships/slideMaster" Target="../slideMasters/slideMaster2.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slideMaster" Target="../slideMasters/slideMaster2.xml"/><Relationship Id="rId5" Type="http://schemas.openxmlformats.org/officeDocument/2006/relationships/tags" Target="../tags/tag123.xml"/><Relationship Id="rId4" Type="http://schemas.openxmlformats.org/officeDocument/2006/relationships/tags" Target="../tags/tag12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26.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slideMaster" Target="../slideMasters/slideMaster2.xml"/><Relationship Id="rId5" Type="http://schemas.openxmlformats.org/officeDocument/2006/relationships/tags" Target="../tags/tag128.xml"/><Relationship Id="rId4" Type="http://schemas.openxmlformats.org/officeDocument/2006/relationships/tags" Target="../tags/tag127.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136.xml"/><Relationship Id="rId7" Type="http://schemas.openxmlformats.org/officeDocument/2006/relationships/image" Target="../media/image4.jpeg"/><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slideMaster" Target="../slideMasters/slideMaster3.xml"/><Relationship Id="rId5" Type="http://schemas.openxmlformats.org/officeDocument/2006/relationships/tags" Target="../tags/tag138.xml"/><Relationship Id="rId4" Type="http://schemas.openxmlformats.org/officeDocument/2006/relationships/tags" Target="../tags/tag137.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slideMaster" Target="../slideMasters/slideMaster3.xml"/><Relationship Id="rId5" Type="http://schemas.openxmlformats.org/officeDocument/2006/relationships/tags" Target="../tags/tag143.xml"/><Relationship Id="rId4" Type="http://schemas.openxmlformats.org/officeDocument/2006/relationships/tags" Target="../tags/tag14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146.xml"/><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slideMaster" Target="../slideMasters/slideMaster3.xml"/><Relationship Id="rId5" Type="http://schemas.openxmlformats.org/officeDocument/2006/relationships/tags" Target="../tags/tag148.xml"/><Relationship Id="rId4" Type="http://schemas.openxmlformats.org/officeDocument/2006/relationships/tags" Target="../tags/tag147.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151.xml"/><Relationship Id="rId7" Type="http://schemas.openxmlformats.org/officeDocument/2006/relationships/slideMaster" Target="../slideMasters/slideMaster3.xml"/><Relationship Id="rId2" Type="http://schemas.openxmlformats.org/officeDocument/2006/relationships/tags" Target="../tags/tag150.xml"/><Relationship Id="rId1" Type="http://schemas.openxmlformats.org/officeDocument/2006/relationships/tags" Target="../tags/tag149.xml"/><Relationship Id="rId6" Type="http://schemas.openxmlformats.org/officeDocument/2006/relationships/tags" Target="../tags/tag154.xml"/><Relationship Id="rId5" Type="http://schemas.openxmlformats.org/officeDocument/2006/relationships/tags" Target="../tags/tag153.xml"/><Relationship Id="rId4" Type="http://schemas.openxmlformats.org/officeDocument/2006/relationships/tags" Target="../tags/tag152.xml"/></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162.xml"/><Relationship Id="rId3" Type="http://schemas.openxmlformats.org/officeDocument/2006/relationships/tags" Target="../tags/tag157.xml"/><Relationship Id="rId7" Type="http://schemas.openxmlformats.org/officeDocument/2006/relationships/tags" Target="../tags/tag161.xml"/><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tags" Target="../tags/tag160.xml"/><Relationship Id="rId5" Type="http://schemas.openxmlformats.org/officeDocument/2006/relationships/tags" Target="../tags/tag159.xml"/><Relationship Id="rId4" Type="http://schemas.openxmlformats.org/officeDocument/2006/relationships/tags" Target="../tags/tag158.xml"/><Relationship Id="rId9"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165.xml"/><Relationship Id="rId2" Type="http://schemas.openxmlformats.org/officeDocument/2006/relationships/tags" Target="../tags/tag164.xml"/><Relationship Id="rId1" Type="http://schemas.openxmlformats.org/officeDocument/2006/relationships/tags" Target="../tags/tag163.xml"/><Relationship Id="rId5" Type="http://schemas.openxmlformats.org/officeDocument/2006/relationships/slideMaster" Target="../slideMasters/slideMaster3.xml"/><Relationship Id="rId4" Type="http://schemas.openxmlformats.org/officeDocument/2006/relationships/tags" Target="../tags/tag166.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169.xml"/><Relationship Id="rId2" Type="http://schemas.openxmlformats.org/officeDocument/2006/relationships/tags" Target="../tags/tag168.xml"/><Relationship Id="rId1" Type="http://schemas.openxmlformats.org/officeDocument/2006/relationships/tags" Target="../tags/tag167.xml"/><Relationship Id="rId4"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Master" Target="../slideMasters/slideMaster1.xml"/><Relationship Id="rId5" Type="http://schemas.openxmlformats.org/officeDocument/2006/relationships/tags" Target="../tags/tag20.xml"/><Relationship Id="rId4" Type="http://schemas.openxmlformats.org/officeDocument/2006/relationships/tags" Target="../tags/tag19.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172.xml"/><Relationship Id="rId7" Type="http://schemas.openxmlformats.org/officeDocument/2006/relationships/slideMaster" Target="../slideMasters/slideMaster3.xml"/><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tags" Target="../tags/tag175.xml"/><Relationship Id="rId5" Type="http://schemas.openxmlformats.org/officeDocument/2006/relationships/tags" Target="../tags/tag174.xml"/><Relationship Id="rId4" Type="http://schemas.openxmlformats.org/officeDocument/2006/relationships/tags" Target="../tags/tag173.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178.xml"/><Relationship Id="rId7" Type="http://schemas.openxmlformats.org/officeDocument/2006/relationships/slideMaster" Target="../slideMasters/slideMaster3.xml"/><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tags" Target="../tags/tag181.xml"/><Relationship Id="rId5" Type="http://schemas.openxmlformats.org/officeDocument/2006/relationships/tags" Target="../tags/tag180.xml"/><Relationship Id="rId4" Type="http://schemas.openxmlformats.org/officeDocument/2006/relationships/tags" Target="../tags/tag179.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184.xml"/><Relationship Id="rId2" Type="http://schemas.openxmlformats.org/officeDocument/2006/relationships/tags" Target="../tags/tag183.xml"/><Relationship Id="rId1" Type="http://schemas.openxmlformats.org/officeDocument/2006/relationships/tags" Target="../tags/tag182.xml"/><Relationship Id="rId6" Type="http://schemas.openxmlformats.org/officeDocument/2006/relationships/slideMaster" Target="../slideMasters/slideMaster3.xml"/><Relationship Id="rId5" Type="http://schemas.openxmlformats.org/officeDocument/2006/relationships/tags" Target="../tags/tag186.xml"/><Relationship Id="rId4" Type="http://schemas.openxmlformats.org/officeDocument/2006/relationships/tags" Target="../tags/tag185.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189.xml"/><Relationship Id="rId2" Type="http://schemas.openxmlformats.org/officeDocument/2006/relationships/tags" Target="../tags/tag188.xml"/><Relationship Id="rId1" Type="http://schemas.openxmlformats.org/officeDocument/2006/relationships/tags" Target="../tags/tag187.xml"/><Relationship Id="rId6" Type="http://schemas.openxmlformats.org/officeDocument/2006/relationships/slideMaster" Target="../slideMasters/slideMaster3.xml"/><Relationship Id="rId5" Type="http://schemas.openxmlformats.org/officeDocument/2006/relationships/tags" Target="../tags/tag191.xml"/><Relationship Id="rId4" Type="http://schemas.openxmlformats.org/officeDocument/2006/relationships/tags" Target="../tags/tag190.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tags" Target="../tags/tag200.xml"/><Relationship Id="rId7" Type="http://schemas.openxmlformats.org/officeDocument/2006/relationships/slideMaster" Target="../slideMasters/slideMaster4.xml"/><Relationship Id="rId2" Type="http://schemas.openxmlformats.org/officeDocument/2006/relationships/tags" Target="../tags/tag199.xml"/><Relationship Id="rId1" Type="http://schemas.openxmlformats.org/officeDocument/2006/relationships/tags" Target="../tags/tag198.xml"/><Relationship Id="rId6" Type="http://schemas.openxmlformats.org/officeDocument/2006/relationships/tags" Target="../tags/tag203.xml"/><Relationship Id="rId5" Type="http://schemas.openxmlformats.org/officeDocument/2006/relationships/tags" Target="../tags/tag202.xml"/><Relationship Id="rId4" Type="http://schemas.openxmlformats.org/officeDocument/2006/relationships/tags" Target="../tags/tag201.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206.xml"/><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slideMaster" Target="../slideMasters/slideMaster4.xml"/><Relationship Id="rId5" Type="http://schemas.openxmlformats.org/officeDocument/2006/relationships/tags" Target="../tags/tag208.xml"/><Relationship Id="rId4" Type="http://schemas.openxmlformats.org/officeDocument/2006/relationships/tags" Target="../tags/tag207.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211.xml"/><Relationship Id="rId2" Type="http://schemas.openxmlformats.org/officeDocument/2006/relationships/tags" Target="../tags/tag210.xml"/><Relationship Id="rId1" Type="http://schemas.openxmlformats.org/officeDocument/2006/relationships/tags" Target="../tags/tag209.xml"/><Relationship Id="rId6" Type="http://schemas.openxmlformats.org/officeDocument/2006/relationships/slideMaster" Target="../slideMasters/slideMaster4.xml"/><Relationship Id="rId5" Type="http://schemas.openxmlformats.org/officeDocument/2006/relationships/tags" Target="../tags/tag213.xml"/><Relationship Id="rId4" Type="http://schemas.openxmlformats.org/officeDocument/2006/relationships/tags" Target="../tags/tag212.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216.xml"/><Relationship Id="rId7" Type="http://schemas.openxmlformats.org/officeDocument/2006/relationships/slideMaster" Target="../slideMasters/slideMaster4.xml"/><Relationship Id="rId2" Type="http://schemas.openxmlformats.org/officeDocument/2006/relationships/tags" Target="../tags/tag215.xml"/><Relationship Id="rId1" Type="http://schemas.openxmlformats.org/officeDocument/2006/relationships/tags" Target="../tags/tag214.xml"/><Relationship Id="rId6" Type="http://schemas.openxmlformats.org/officeDocument/2006/relationships/tags" Target="../tags/tag219.xml"/><Relationship Id="rId5" Type="http://schemas.openxmlformats.org/officeDocument/2006/relationships/tags" Target="../tags/tag218.xml"/><Relationship Id="rId4" Type="http://schemas.openxmlformats.org/officeDocument/2006/relationships/tags" Target="../tags/tag217.xml"/></Relationships>
</file>

<file path=ppt/slideLayouts/_rels/slideLayout38.xml.rels><?xml version="1.0" encoding="UTF-8" standalone="yes"?>
<Relationships xmlns="http://schemas.openxmlformats.org/package/2006/relationships"><Relationship Id="rId8" Type="http://schemas.openxmlformats.org/officeDocument/2006/relationships/tags" Target="../tags/tag227.xml"/><Relationship Id="rId3" Type="http://schemas.openxmlformats.org/officeDocument/2006/relationships/tags" Target="../tags/tag222.xml"/><Relationship Id="rId7" Type="http://schemas.openxmlformats.org/officeDocument/2006/relationships/tags" Target="../tags/tag226.xml"/><Relationship Id="rId2" Type="http://schemas.openxmlformats.org/officeDocument/2006/relationships/tags" Target="../tags/tag221.xml"/><Relationship Id="rId1" Type="http://schemas.openxmlformats.org/officeDocument/2006/relationships/tags" Target="../tags/tag220.xml"/><Relationship Id="rId6" Type="http://schemas.openxmlformats.org/officeDocument/2006/relationships/tags" Target="../tags/tag225.xml"/><Relationship Id="rId5" Type="http://schemas.openxmlformats.org/officeDocument/2006/relationships/tags" Target="../tags/tag224.xml"/><Relationship Id="rId4" Type="http://schemas.openxmlformats.org/officeDocument/2006/relationships/tags" Target="../tags/tag223.xml"/><Relationship Id="rId9"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230.xml"/><Relationship Id="rId2" Type="http://schemas.openxmlformats.org/officeDocument/2006/relationships/tags" Target="../tags/tag229.xml"/><Relationship Id="rId1" Type="http://schemas.openxmlformats.org/officeDocument/2006/relationships/tags" Target="../tags/tag228.xml"/><Relationship Id="rId5" Type="http://schemas.openxmlformats.org/officeDocument/2006/relationships/slideMaster" Target="../slideMasters/slideMaster4.xml"/><Relationship Id="rId4" Type="http://schemas.openxmlformats.org/officeDocument/2006/relationships/tags" Target="../tags/tag23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234.xml"/><Relationship Id="rId2" Type="http://schemas.openxmlformats.org/officeDocument/2006/relationships/tags" Target="../tags/tag233.xml"/><Relationship Id="rId1" Type="http://schemas.openxmlformats.org/officeDocument/2006/relationships/tags" Target="../tags/tag232.xml"/><Relationship Id="rId4"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237.xml"/><Relationship Id="rId7" Type="http://schemas.openxmlformats.org/officeDocument/2006/relationships/slideMaster" Target="../slideMasters/slideMaster4.xml"/><Relationship Id="rId2" Type="http://schemas.openxmlformats.org/officeDocument/2006/relationships/tags" Target="../tags/tag236.xml"/><Relationship Id="rId1" Type="http://schemas.openxmlformats.org/officeDocument/2006/relationships/tags" Target="../tags/tag235.xml"/><Relationship Id="rId6" Type="http://schemas.openxmlformats.org/officeDocument/2006/relationships/tags" Target="../tags/tag240.xml"/><Relationship Id="rId5" Type="http://schemas.openxmlformats.org/officeDocument/2006/relationships/tags" Target="../tags/tag239.xml"/><Relationship Id="rId4" Type="http://schemas.openxmlformats.org/officeDocument/2006/relationships/tags" Target="../tags/tag238.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243.xml"/><Relationship Id="rId7" Type="http://schemas.openxmlformats.org/officeDocument/2006/relationships/slideMaster" Target="../slideMasters/slideMaster4.xml"/><Relationship Id="rId2" Type="http://schemas.openxmlformats.org/officeDocument/2006/relationships/tags" Target="../tags/tag242.xml"/><Relationship Id="rId1" Type="http://schemas.openxmlformats.org/officeDocument/2006/relationships/tags" Target="../tags/tag241.xml"/><Relationship Id="rId6" Type="http://schemas.openxmlformats.org/officeDocument/2006/relationships/tags" Target="../tags/tag246.xml"/><Relationship Id="rId5" Type="http://schemas.openxmlformats.org/officeDocument/2006/relationships/tags" Target="../tags/tag245.xml"/><Relationship Id="rId4" Type="http://schemas.openxmlformats.org/officeDocument/2006/relationships/tags" Target="../tags/tag244.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249.xml"/><Relationship Id="rId2" Type="http://schemas.openxmlformats.org/officeDocument/2006/relationships/tags" Target="../tags/tag248.xml"/><Relationship Id="rId1" Type="http://schemas.openxmlformats.org/officeDocument/2006/relationships/tags" Target="../tags/tag247.xml"/><Relationship Id="rId6" Type="http://schemas.openxmlformats.org/officeDocument/2006/relationships/slideMaster" Target="../slideMasters/slideMaster4.xml"/><Relationship Id="rId5" Type="http://schemas.openxmlformats.org/officeDocument/2006/relationships/tags" Target="../tags/tag251.xml"/><Relationship Id="rId4" Type="http://schemas.openxmlformats.org/officeDocument/2006/relationships/tags" Target="../tags/tag250.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254.xml"/><Relationship Id="rId2" Type="http://schemas.openxmlformats.org/officeDocument/2006/relationships/tags" Target="../tags/tag253.xml"/><Relationship Id="rId1" Type="http://schemas.openxmlformats.org/officeDocument/2006/relationships/tags" Target="../tags/tag252.xml"/><Relationship Id="rId6" Type="http://schemas.openxmlformats.org/officeDocument/2006/relationships/slideMaster" Target="../slideMasters/slideMaster4.xml"/><Relationship Id="rId5" Type="http://schemas.openxmlformats.org/officeDocument/2006/relationships/tags" Target="../tags/tag256.xml"/><Relationship Id="rId4" Type="http://schemas.openxmlformats.org/officeDocument/2006/relationships/tags" Target="../tags/tag25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4.xml"/><Relationship Id="rId3" Type="http://schemas.openxmlformats.org/officeDocument/2006/relationships/tags" Target="../tags/tag29.xml"/><Relationship Id="rId7" Type="http://schemas.openxmlformats.org/officeDocument/2006/relationships/tags" Target="../tags/tag33.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9"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slideMaster" Target="../slideMasters/slideMaster1.xml"/><Relationship Id="rId4" Type="http://schemas.openxmlformats.org/officeDocument/2006/relationships/tags" Target="../tags/tag38.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4.xml"/><Relationship Id="rId7" Type="http://schemas.openxmlformats.org/officeDocument/2006/relationships/slideMaster" Target="../slideMasters/slideMaster1.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0.xml"/><Relationship Id="rId7" Type="http://schemas.openxmlformats.org/officeDocument/2006/relationships/slideMaster" Target="../slideMasters/slideMaster1.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fr-FR" noProof="0" smtClean="0"/>
              <a:t>Modifiez le style du titre</a:t>
            </a:r>
            <a:endParaRPr lang="en-US" noProof="0" smtClean="0"/>
          </a:p>
        </p:txBody>
      </p:sp>
      <p:sp>
        <p:nvSpPr>
          <p:cNvPr id="23555"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fr-FR" noProof="0" smtClean="0"/>
              <a:t>Modifiez le style des sous-titres du masque</a:t>
            </a:r>
            <a:endParaRPr lang="en-US" noProof="0" smtClean="0"/>
          </a:p>
        </p:txBody>
      </p:sp>
      <p:sp>
        <p:nvSpPr>
          <p:cNvPr id="23556" name="Rectangle 4"/>
          <p:cNvSpPr>
            <a:spLocks noGrp="1" noChangeArrowheads="1"/>
          </p:cNvSpPr>
          <p:nvPr>
            <p:ph type="dt" sz="half" idx="2"/>
            <p:custDataLst>
              <p:tags r:id="rId3"/>
            </p:custDataLst>
          </p:nvPr>
        </p:nvSpPr>
        <p:spPr/>
        <p:txBody>
          <a:bodyPr/>
          <a:lstStyle>
            <a:lvl1pPr>
              <a:defRPr/>
            </a:lvl1pPr>
          </a:lstStyle>
          <a:p>
            <a:endParaRPr lang="en-US"/>
          </a:p>
        </p:txBody>
      </p:sp>
      <p:sp>
        <p:nvSpPr>
          <p:cNvPr id="23557" name="Rectangle 5"/>
          <p:cNvSpPr>
            <a:spLocks noGrp="1" noChangeArrowheads="1"/>
          </p:cNvSpPr>
          <p:nvPr>
            <p:ph type="ftr" sz="quarter" idx="3"/>
            <p:custDataLst>
              <p:tags r:id="rId4"/>
            </p:custDataLst>
          </p:nvPr>
        </p:nvSpPr>
        <p:spPr/>
        <p:txBody>
          <a:bodyPr/>
          <a:lstStyle>
            <a:lvl1pPr>
              <a:defRPr/>
            </a:lvl1pPr>
          </a:lstStyle>
          <a:p>
            <a:endParaRPr lang="en-US"/>
          </a:p>
        </p:txBody>
      </p:sp>
      <p:sp>
        <p:nvSpPr>
          <p:cNvPr id="23558" name="Rectangle 6"/>
          <p:cNvSpPr>
            <a:spLocks noGrp="1" noChangeArrowheads="1"/>
          </p:cNvSpPr>
          <p:nvPr>
            <p:ph type="sldNum" sz="quarter" idx="4"/>
            <p:custDataLst>
              <p:tags r:id="rId5"/>
            </p:custDataLst>
          </p:nvPr>
        </p:nvSpPr>
        <p:spPr/>
        <p:txBody>
          <a:bodyPr/>
          <a:lstStyle>
            <a:lvl1pPr>
              <a:defRPr/>
            </a:lvl1pPr>
          </a:lstStyle>
          <a:p>
            <a:fld id="{08B1CC65-2C3A-404A-BF75-3B0D6681C51B}" type="slidenum">
              <a:rPr lang="en-US"/>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custDataLst>
              <p:tags r:id="rId2"/>
            </p:custDataLst>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custDataLst>
              <p:tags r:id="rId3"/>
            </p:custDataLst>
          </p:nvPr>
        </p:nvSpPr>
        <p:spPr/>
        <p:txBody>
          <a:bodyPr/>
          <a:lstStyle>
            <a:lvl1pPr>
              <a:defRPr/>
            </a:lvl1pPr>
          </a:lstStyle>
          <a:p>
            <a:endParaRPr lang="en-US"/>
          </a:p>
        </p:txBody>
      </p:sp>
      <p:sp>
        <p:nvSpPr>
          <p:cNvPr id="5" name="Espace réservé du pied de page 4"/>
          <p:cNvSpPr>
            <a:spLocks noGrp="1"/>
          </p:cNvSpPr>
          <p:nvPr>
            <p:ph type="ftr" sz="quarter" idx="11"/>
            <p:custDataLst>
              <p:tags r:id="rId4"/>
            </p:custDataLst>
          </p:nvPr>
        </p:nvSpPr>
        <p:spPr/>
        <p:txBody>
          <a:bodyPr/>
          <a:lstStyle>
            <a:lvl1pPr>
              <a:defRPr/>
            </a:lvl1pPr>
          </a:lstStyle>
          <a:p>
            <a:endParaRPr lang="en-US"/>
          </a:p>
        </p:txBody>
      </p:sp>
      <p:sp>
        <p:nvSpPr>
          <p:cNvPr id="6" name="Espace réservé du numéro de diapositive 5"/>
          <p:cNvSpPr>
            <a:spLocks noGrp="1"/>
          </p:cNvSpPr>
          <p:nvPr>
            <p:ph type="sldNum" sz="quarter" idx="12"/>
            <p:custDataLst>
              <p:tags r:id="rId5"/>
            </p:custDataLst>
          </p:nvPr>
        </p:nvSpPr>
        <p:spPr/>
        <p:txBody>
          <a:bodyPr/>
          <a:lstStyle>
            <a:lvl1pPr>
              <a:defRPr/>
            </a:lvl1pPr>
          </a:lstStyle>
          <a:p>
            <a:fld id="{9A96D6A8-66EE-40B7-9DC3-847821B5CC28}" type="slidenum">
              <a:rPr lang="en-US"/>
              <a:pPr/>
              <a:t>‹N°›</a:t>
            </a:fld>
            <a:endParaRPr lang="en-US"/>
          </a:p>
        </p:txBody>
      </p:sp>
    </p:spTree>
    <p:extLst>
      <p:ext uri="{BB962C8B-B14F-4D97-AF65-F5344CB8AC3E}">
        <p14:creationId xmlns:p14="http://schemas.microsoft.com/office/powerpoint/2010/main" val="737260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custDataLst>
              <p:tags r:id="rId1"/>
            </p:custDataLst>
          </p:nvPr>
        </p:nvSpPr>
        <p:spPr>
          <a:xfrm>
            <a:off x="7439025" y="274638"/>
            <a:ext cx="158115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custDataLst>
              <p:tags r:id="rId2"/>
            </p:custDataLst>
          </p:nvPr>
        </p:nvSpPr>
        <p:spPr>
          <a:xfrm>
            <a:off x="2693988" y="274638"/>
            <a:ext cx="4592637"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custDataLst>
              <p:tags r:id="rId3"/>
            </p:custDataLst>
          </p:nvPr>
        </p:nvSpPr>
        <p:spPr/>
        <p:txBody>
          <a:bodyPr/>
          <a:lstStyle>
            <a:lvl1pPr>
              <a:defRPr/>
            </a:lvl1pPr>
          </a:lstStyle>
          <a:p>
            <a:endParaRPr lang="en-US"/>
          </a:p>
        </p:txBody>
      </p:sp>
      <p:sp>
        <p:nvSpPr>
          <p:cNvPr id="5" name="Espace réservé du pied de page 4"/>
          <p:cNvSpPr>
            <a:spLocks noGrp="1"/>
          </p:cNvSpPr>
          <p:nvPr>
            <p:ph type="ftr" sz="quarter" idx="11"/>
            <p:custDataLst>
              <p:tags r:id="rId4"/>
            </p:custDataLst>
          </p:nvPr>
        </p:nvSpPr>
        <p:spPr/>
        <p:txBody>
          <a:bodyPr/>
          <a:lstStyle>
            <a:lvl1pPr>
              <a:defRPr/>
            </a:lvl1pPr>
          </a:lstStyle>
          <a:p>
            <a:endParaRPr lang="en-US"/>
          </a:p>
        </p:txBody>
      </p:sp>
      <p:sp>
        <p:nvSpPr>
          <p:cNvPr id="6" name="Espace réservé du numéro de diapositive 5"/>
          <p:cNvSpPr>
            <a:spLocks noGrp="1"/>
          </p:cNvSpPr>
          <p:nvPr>
            <p:ph type="sldNum" sz="quarter" idx="12"/>
            <p:custDataLst>
              <p:tags r:id="rId5"/>
            </p:custDataLst>
          </p:nvPr>
        </p:nvSpPr>
        <p:spPr/>
        <p:txBody>
          <a:bodyPr/>
          <a:lstStyle>
            <a:lvl1pPr>
              <a:defRPr/>
            </a:lvl1pPr>
          </a:lstStyle>
          <a:p>
            <a:fld id="{B37F0B27-7A1E-4E08-BFC3-EBF3A22F21D2}" type="slidenum">
              <a:rPr lang="en-US"/>
              <a:pPr/>
              <a:t>‹N°›</a:t>
            </a:fld>
            <a:endParaRPr lang="en-US"/>
          </a:p>
        </p:txBody>
      </p:sp>
    </p:spTree>
    <p:extLst>
      <p:ext uri="{BB962C8B-B14F-4D97-AF65-F5344CB8AC3E}">
        <p14:creationId xmlns:p14="http://schemas.microsoft.com/office/powerpoint/2010/main" val="312280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30722" name="Rectangle 2"/>
          <p:cNvSpPr>
            <a:spLocks noChangeArrowheads="1"/>
          </p:cNvSpPr>
          <p:nvPr>
            <p:custDataLst>
              <p:tags r:id="rId1"/>
            </p:custDataLst>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723" name="Rectangle 3"/>
          <p:cNvSpPr>
            <a:spLocks noGrp="1" noChangeArrowheads="1"/>
          </p:cNvSpPr>
          <p:nvPr>
            <p:ph type="ctrTitle"/>
            <p:custDataLst>
              <p:tags r:id="rId2"/>
            </p:custDataLst>
          </p:nvPr>
        </p:nvSpPr>
        <p:spPr>
          <a:xfrm>
            <a:off x="455613" y="2130425"/>
            <a:ext cx="7313612" cy="1470025"/>
          </a:xfrm>
        </p:spPr>
        <p:txBody>
          <a:bodyPr/>
          <a:lstStyle>
            <a:lvl1pPr>
              <a:defRPr/>
            </a:lvl1pPr>
          </a:lstStyle>
          <a:p>
            <a:pPr lvl="0"/>
            <a:r>
              <a:rPr lang="en-US" noProof="0" smtClean="0"/>
              <a:t>Click to edit Master title style</a:t>
            </a:r>
          </a:p>
        </p:txBody>
      </p:sp>
      <p:sp>
        <p:nvSpPr>
          <p:cNvPr id="30724" name="Rectangle 4"/>
          <p:cNvSpPr>
            <a:spLocks noGrp="1" noChangeArrowheads="1"/>
          </p:cNvSpPr>
          <p:nvPr>
            <p:ph type="subTitle" idx="1"/>
            <p:custDataLst>
              <p:tags r:id="rId3"/>
            </p:custDataLst>
          </p:nvPr>
        </p:nvSpPr>
        <p:spPr>
          <a:xfrm>
            <a:off x="455613" y="3886200"/>
            <a:ext cx="7313612" cy="1752600"/>
          </a:xfrm>
        </p:spPr>
        <p:txBody>
          <a:bodyPr/>
          <a:lstStyle>
            <a:lvl1pPr marL="0" indent="0">
              <a:buClr>
                <a:srgbClr val="FFFFFF"/>
              </a:buClr>
              <a:buFontTx/>
              <a:buNone/>
              <a:defRPr/>
            </a:lvl1pPr>
          </a:lstStyle>
          <a:p>
            <a:pPr lvl="0"/>
            <a:r>
              <a:rPr lang="en-US" noProof="0" smtClean="0"/>
              <a:t>Click to edit Master subtitle style</a:t>
            </a:r>
          </a:p>
        </p:txBody>
      </p:sp>
      <p:sp>
        <p:nvSpPr>
          <p:cNvPr id="30725" name="Rectangle 5"/>
          <p:cNvSpPr>
            <a:spLocks noGrp="1" noChangeArrowheads="1"/>
          </p:cNvSpPr>
          <p:nvPr>
            <p:ph type="dt" sz="half" idx="2"/>
            <p:custDataLst>
              <p:tags r:id="rId4"/>
            </p:custDataLst>
          </p:nvPr>
        </p:nvSpPr>
        <p:spPr/>
        <p:txBody>
          <a:bodyPr/>
          <a:lstStyle>
            <a:lvl1pPr>
              <a:defRPr/>
            </a:lvl1pPr>
          </a:lstStyle>
          <a:p>
            <a:endParaRPr lang="en-US"/>
          </a:p>
        </p:txBody>
      </p:sp>
      <p:sp>
        <p:nvSpPr>
          <p:cNvPr id="30726" name="Rectangle 6"/>
          <p:cNvSpPr>
            <a:spLocks noGrp="1" noChangeArrowheads="1"/>
          </p:cNvSpPr>
          <p:nvPr>
            <p:ph type="ftr" sz="quarter" idx="3"/>
            <p:custDataLst>
              <p:tags r:id="rId5"/>
            </p:custDataLst>
          </p:nvPr>
        </p:nvSpPr>
        <p:spPr/>
        <p:txBody>
          <a:bodyPr/>
          <a:lstStyle>
            <a:lvl1pPr>
              <a:defRPr/>
            </a:lvl1pPr>
          </a:lstStyle>
          <a:p>
            <a:endParaRPr lang="en-US"/>
          </a:p>
        </p:txBody>
      </p:sp>
      <p:sp>
        <p:nvSpPr>
          <p:cNvPr id="30727" name="Rectangle 7"/>
          <p:cNvSpPr>
            <a:spLocks noGrp="1" noChangeArrowheads="1"/>
          </p:cNvSpPr>
          <p:nvPr>
            <p:ph type="sldNum" sz="quarter" idx="4"/>
            <p:custDataLst>
              <p:tags r:id="rId6"/>
            </p:custDataLst>
          </p:nvPr>
        </p:nvSpPr>
        <p:spPr/>
        <p:txBody>
          <a:bodyPr/>
          <a:lstStyle>
            <a:lvl1pPr>
              <a:defRPr/>
            </a:lvl1pPr>
          </a:lstStyle>
          <a:p>
            <a:fld id="{20D482EE-FA92-4DF6-B9F2-D7859F496100}" type="slidenum">
              <a:rPr lang="en-US"/>
              <a:pPr/>
              <a:t>‹N°›</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FR" smtClean="0"/>
              <a:t>Modifiez le style du titre</a:t>
            </a:r>
            <a:endParaRPr lang="fr-FR"/>
          </a:p>
        </p:txBody>
      </p:sp>
      <p:sp>
        <p:nvSpPr>
          <p:cNvPr id="3" name="Espace réservé du contenu 2"/>
          <p:cNvSpPr>
            <a:spLocks noGrp="1"/>
          </p:cNvSpPr>
          <p:nvPr>
            <p:ph idx="1"/>
            <p:custDataLst>
              <p:tags r:id="rId2"/>
            </p:custDataLst>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custDataLst>
              <p:tags r:id="rId3"/>
            </p:custDataLst>
          </p:nvPr>
        </p:nvSpPr>
        <p:spPr/>
        <p:txBody>
          <a:bodyPr/>
          <a:lstStyle>
            <a:lvl1pPr>
              <a:defRPr/>
            </a:lvl1pPr>
          </a:lstStyle>
          <a:p>
            <a:endParaRPr lang="en-US"/>
          </a:p>
        </p:txBody>
      </p:sp>
      <p:sp>
        <p:nvSpPr>
          <p:cNvPr id="5" name="Espace réservé du pied de page 4"/>
          <p:cNvSpPr>
            <a:spLocks noGrp="1"/>
          </p:cNvSpPr>
          <p:nvPr>
            <p:ph type="ftr" sz="quarter" idx="11"/>
            <p:custDataLst>
              <p:tags r:id="rId4"/>
            </p:custDataLst>
          </p:nvPr>
        </p:nvSpPr>
        <p:spPr/>
        <p:txBody>
          <a:bodyPr/>
          <a:lstStyle>
            <a:lvl1pPr>
              <a:defRPr/>
            </a:lvl1pPr>
          </a:lstStyle>
          <a:p>
            <a:endParaRPr lang="en-US"/>
          </a:p>
        </p:txBody>
      </p:sp>
      <p:sp>
        <p:nvSpPr>
          <p:cNvPr id="6" name="Espace réservé du numéro de diapositive 5"/>
          <p:cNvSpPr>
            <a:spLocks noGrp="1"/>
          </p:cNvSpPr>
          <p:nvPr>
            <p:ph type="sldNum" sz="quarter" idx="12"/>
            <p:custDataLst>
              <p:tags r:id="rId5"/>
            </p:custDataLst>
          </p:nvPr>
        </p:nvSpPr>
        <p:spPr/>
        <p:txBody>
          <a:bodyPr/>
          <a:lstStyle>
            <a:lvl1pPr>
              <a:defRPr/>
            </a:lvl1pPr>
          </a:lstStyle>
          <a:p>
            <a:fld id="{2BACF30F-D1C6-4F2F-A36B-846B60812E9B}" type="slidenum">
              <a:rPr lang="en-US"/>
              <a:pPr/>
              <a:t>‹N°›</a:t>
            </a:fld>
            <a:endParaRPr lang="en-US"/>
          </a:p>
        </p:txBody>
      </p:sp>
    </p:spTree>
    <p:extLst>
      <p:ext uri="{BB962C8B-B14F-4D97-AF65-F5344CB8AC3E}">
        <p14:creationId xmlns:p14="http://schemas.microsoft.com/office/powerpoint/2010/main" val="37412612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custDataLst>
              <p:tags r:id="rId2"/>
            </p:custDataLst>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Espace réservé de la date 3"/>
          <p:cNvSpPr>
            <a:spLocks noGrp="1"/>
          </p:cNvSpPr>
          <p:nvPr>
            <p:ph type="dt" sz="half" idx="10"/>
            <p:custDataLst>
              <p:tags r:id="rId3"/>
            </p:custDataLst>
          </p:nvPr>
        </p:nvSpPr>
        <p:spPr/>
        <p:txBody>
          <a:bodyPr/>
          <a:lstStyle>
            <a:lvl1pPr>
              <a:defRPr/>
            </a:lvl1pPr>
          </a:lstStyle>
          <a:p>
            <a:endParaRPr lang="en-US"/>
          </a:p>
        </p:txBody>
      </p:sp>
      <p:sp>
        <p:nvSpPr>
          <p:cNvPr id="5" name="Espace réservé du pied de page 4"/>
          <p:cNvSpPr>
            <a:spLocks noGrp="1"/>
          </p:cNvSpPr>
          <p:nvPr>
            <p:ph type="ftr" sz="quarter" idx="11"/>
            <p:custDataLst>
              <p:tags r:id="rId4"/>
            </p:custDataLst>
          </p:nvPr>
        </p:nvSpPr>
        <p:spPr/>
        <p:txBody>
          <a:bodyPr/>
          <a:lstStyle>
            <a:lvl1pPr>
              <a:defRPr/>
            </a:lvl1pPr>
          </a:lstStyle>
          <a:p>
            <a:endParaRPr lang="en-US"/>
          </a:p>
        </p:txBody>
      </p:sp>
      <p:sp>
        <p:nvSpPr>
          <p:cNvPr id="6" name="Espace réservé du numéro de diapositive 5"/>
          <p:cNvSpPr>
            <a:spLocks noGrp="1"/>
          </p:cNvSpPr>
          <p:nvPr>
            <p:ph type="sldNum" sz="quarter" idx="12"/>
            <p:custDataLst>
              <p:tags r:id="rId5"/>
            </p:custDataLst>
          </p:nvPr>
        </p:nvSpPr>
        <p:spPr/>
        <p:txBody>
          <a:bodyPr/>
          <a:lstStyle>
            <a:lvl1pPr>
              <a:defRPr/>
            </a:lvl1pPr>
          </a:lstStyle>
          <a:p>
            <a:fld id="{6FA94D69-FE93-4219-A758-EC71732E28B0}" type="slidenum">
              <a:rPr lang="en-US"/>
              <a:pPr/>
              <a:t>‹N°›</a:t>
            </a:fld>
            <a:endParaRPr lang="en-US"/>
          </a:p>
        </p:txBody>
      </p:sp>
    </p:spTree>
    <p:extLst>
      <p:ext uri="{BB962C8B-B14F-4D97-AF65-F5344CB8AC3E}">
        <p14:creationId xmlns:p14="http://schemas.microsoft.com/office/powerpoint/2010/main" val="1641050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FR" smtClean="0"/>
              <a:t>Modifiez le style du titre</a:t>
            </a:r>
            <a:endParaRPr lang="fr-FR"/>
          </a:p>
        </p:txBody>
      </p:sp>
      <p:sp>
        <p:nvSpPr>
          <p:cNvPr id="3" name="Espace réservé du contenu 2"/>
          <p:cNvSpPr>
            <a:spLocks noGrp="1"/>
          </p:cNvSpPr>
          <p:nvPr>
            <p:ph sz="half" idx="1"/>
            <p:custDataLst>
              <p:tags r:id="rId2"/>
            </p:custDataLst>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custDataLst>
              <p:tags r:id="rId3"/>
            </p:custDataLst>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custDataLst>
              <p:tags r:id="rId4"/>
            </p:custDataLst>
          </p:nvPr>
        </p:nvSpPr>
        <p:spPr/>
        <p:txBody>
          <a:bodyPr/>
          <a:lstStyle>
            <a:lvl1pPr>
              <a:defRPr/>
            </a:lvl1pPr>
          </a:lstStyle>
          <a:p>
            <a:endParaRPr lang="en-US"/>
          </a:p>
        </p:txBody>
      </p:sp>
      <p:sp>
        <p:nvSpPr>
          <p:cNvPr id="6" name="Espace réservé du pied de page 5"/>
          <p:cNvSpPr>
            <a:spLocks noGrp="1"/>
          </p:cNvSpPr>
          <p:nvPr>
            <p:ph type="ftr" sz="quarter" idx="11"/>
            <p:custDataLst>
              <p:tags r:id="rId5"/>
            </p:custDataLst>
          </p:nvPr>
        </p:nvSpPr>
        <p:spPr/>
        <p:txBody>
          <a:bodyPr/>
          <a:lstStyle>
            <a:lvl1pPr>
              <a:defRPr/>
            </a:lvl1pPr>
          </a:lstStyle>
          <a:p>
            <a:endParaRPr lang="en-US"/>
          </a:p>
        </p:txBody>
      </p:sp>
      <p:sp>
        <p:nvSpPr>
          <p:cNvPr id="7" name="Espace réservé du numéro de diapositive 6"/>
          <p:cNvSpPr>
            <a:spLocks noGrp="1"/>
          </p:cNvSpPr>
          <p:nvPr>
            <p:ph type="sldNum" sz="quarter" idx="12"/>
            <p:custDataLst>
              <p:tags r:id="rId6"/>
            </p:custDataLst>
          </p:nvPr>
        </p:nvSpPr>
        <p:spPr/>
        <p:txBody>
          <a:bodyPr/>
          <a:lstStyle>
            <a:lvl1pPr>
              <a:defRPr/>
            </a:lvl1pPr>
          </a:lstStyle>
          <a:p>
            <a:fld id="{A2E70675-30D2-4694-B607-4279CD220183}" type="slidenum">
              <a:rPr lang="en-US"/>
              <a:pPr/>
              <a:t>‹N°›</a:t>
            </a:fld>
            <a:endParaRPr lang="en-US"/>
          </a:p>
        </p:txBody>
      </p:sp>
    </p:spTree>
    <p:extLst>
      <p:ext uri="{BB962C8B-B14F-4D97-AF65-F5344CB8AC3E}">
        <p14:creationId xmlns:p14="http://schemas.microsoft.com/office/powerpoint/2010/main" val="6886753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457200" y="274638"/>
            <a:ext cx="8229600" cy="1143000"/>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custDataLst>
              <p:tags r:id="rId6"/>
            </p:custDataLst>
          </p:nvPr>
        </p:nvSpPr>
        <p:spPr/>
        <p:txBody>
          <a:bodyPr/>
          <a:lstStyle>
            <a:lvl1pPr>
              <a:defRPr/>
            </a:lvl1pPr>
          </a:lstStyle>
          <a:p>
            <a:endParaRPr lang="en-US"/>
          </a:p>
        </p:txBody>
      </p:sp>
      <p:sp>
        <p:nvSpPr>
          <p:cNvPr id="8" name="Espace réservé du pied de page 7"/>
          <p:cNvSpPr>
            <a:spLocks noGrp="1"/>
          </p:cNvSpPr>
          <p:nvPr>
            <p:ph type="ftr" sz="quarter" idx="11"/>
            <p:custDataLst>
              <p:tags r:id="rId7"/>
            </p:custDataLst>
          </p:nvPr>
        </p:nvSpPr>
        <p:spPr/>
        <p:txBody>
          <a:bodyPr/>
          <a:lstStyle>
            <a:lvl1pPr>
              <a:defRPr/>
            </a:lvl1pPr>
          </a:lstStyle>
          <a:p>
            <a:endParaRPr lang="en-US"/>
          </a:p>
        </p:txBody>
      </p:sp>
      <p:sp>
        <p:nvSpPr>
          <p:cNvPr id="9" name="Espace réservé du numéro de diapositive 8"/>
          <p:cNvSpPr>
            <a:spLocks noGrp="1"/>
          </p:cNvSpPr>
          <p:nvPr>
            <p:ph type="sldNum" sz="quarter" idx="12"/>
            <p:custDataLst>
              <p:tags r:id="rId8"/>
            </p:custDataLst>
          </p:nvPr>
        </p:nvSpPr>
        <p:spPr/>
        <p:txBody>
          <a:bodyPr/>
          <a:lstStyle>
            <a:lvl1pPr>
              <a:defRPr/>
            </a:lvl1pPr>
          </a:lstStyle>
          <a:p>
            <a:fld id="{1A603766-4CA3-41DC-9639-A0AC623EC79C}" type="slidenum">
              <a:rPr lang="en-US"/>
              <a:pPr/>
              <a:t>‹N°›</a:t>
            </a:fld>
            <a:endParaRPr lang="en-US"/>
          </a:p>
        </p:txBody>
      </p:sp>
    </p:spTree>
    <p:extLst>
      <p:ext uri="{BB962C8B-B14F-4D97-AF65-F5344CB8AC3E}">
        <p14:creationId xmlns:p14="http://schemas.microsoft.com/office/powerpoint/2010/main" val="35006514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FR" smtClean="0"/>
              <a:t>Modifiez le style du titre</a:t>
            </a:r>
            <a:endParaRPr lang="fr-FR"/>
          </a:p>
        </p:txBody>
      </p:sp>
      <p:sp>
        <p:nvSpPr>
          <p:cNvPr id="3" name="Espace réservé de la date 2"/>
          <p:cNvSpPr>
            <a:spLocks noGrp="1"/>
          </p:cNvSpPr>
          <p:nvPr>
            <p:ph type="dt" sz="half" idx="10"/>
            <p:custDataLst>
              <p:tags r:id="rId2"/>
            </p:custDataLst>
          </p:nvPr>
        </p:nvSpPr>
        <p:spPr/>
        <p:txBody>
          <a:bodyPr/>
          <a:lstStyle>
            <a:lvl1pPr>
              <a:defRPr/>
            </a:lvl1pPr>
          </a:lstStyle>
          <a:p>
            <a:endParaRPr lang="en-US"/>
          </a:p>
        </p:txBody>
      </p:sp>
      <p:sp>
        <p:nvSpPr>
          <p:cNvPr id="4" name="Espace réservé du pied de page 3"/>
          <p:cNvSpPr>
            <a:spLocks noGrp="1"/>
          </p:cNvSpPr>
          <p:nvPr>
            <p:ph type="ftr" sz="quarter" idx="11"/>
            <p:custDataLst>
              <p:tags r:id="rId3"/>
            </p:custDataLst>
          </p:nvPr>
        </p:nvSpPr>
        <p:spPr/>
        <p:txBody>
          <a:bodyPr/>
          <a:lstStyle>
            <a:lvl1pPr>
              <a:defRPr/>
            </a:lvl1pPr>
          </a:lstStyle>
          <a:p>
            <a:endParaRPr lang="en-US"/>
          </a:p>
        </p:txBody>
      </p:sp>
      <p:sp>
        <p:nvSpPr>
          <p:cNvPr id="5" name="Espace réservé du numéro de diapositive 4"/>
          <p:cNvSpPr>
            <a:spLocks noGrp="1"/>
          </p:cNvSpPr>
          <p:nvPr>
            <p:ph type="sldNum" sz="quarter" idx="12"/>
            <p:custDataLst>
              <p:tags r:id="rId4"/>
            </p:custDataLst>
          </p:nvPr>
        </p:nvSpPr>
        <p:spPr/>
        <p:txBody>
          <a:bodyPr/>
          <a:lstStyle>
            <a:lvl1pPr>
              <a:defRPr/>
            </a:lvl1pPr>
          </a:lstStyle>
          <a:p>
            <a:fld id="{D4179EAC-8473-461A-9A25-5FB2D1EAAC5C}" type="slidenum">
              <a:rPr lang="en-US"/>
              <a:pPr/>
              <a:t>‹N°›</a:t>
            </a:fld>
            <a:endParaRPr lang="en-US"/>
          </a:p>
        </p:txBody>
      </p:sp>
    </p:spTree>
    <p:extLst>
      <p:ext uri="{BB962C8B-B14F-4D97-AF65-F5344CB8AC3E}">
        <p14:creationId xmlns:p14="http://schemas.microsoft.com/office/powerpoint/2010/main" val="21317668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custDataLst>
              <p:tags r:id="rId1"/>
            </p:custDataLst>
          </p:nvPr>
        </p:nvSpPr>
        <p:spPr/>
        <p:txBody>
          <a:bodyPr/>
          <a:lstStyle>
            <a:lvl1pPr>
              <a:defRPr/>
            </a:lvl1pPr>
          </a:lstStyle>
          <a:p>
            <a:endParaRPr lang="en-US"/>
          </a:p>
        </p:txBody>
      </p:sp>
      <p:sp>
        <p:nvSpPr>
          <p:cNvPr id="3" name="Espace réservé du pied de page 2"/>
          <p:cNvSpPr>
            <a:spLocks noGrp="1"/>
          </p:cNvSpPr>
          <p:nvPr>
            <p:ph type="ftr" sz="quarter" idx="11"/>
            <p:custDataLst>
              <p:tags r:id="rId2"/>
            </p:custDataLst>
          </p:nvPr>
        </p:nvSpPr>
        <p:spPr/>
        <p:txBody>
          <a:bodyPr/>
          <a:lstStyle>
            <a:lvl1pPr>
              <a:defRPr/>
            </a:lvl1pPr>
          </a:lstStyle>
          <a:p>
            <a:endParaRPr lang="en-US"/>
          </a:p>
        </p:txBody>
      </p:sp>
      <p:sp>
        <p:nvSpPr>
          <p:cNvPr id="4" name="Espace réservé du numéro de diapositive 3"/>
          <p:cNvSpPr>
            <a:spLocks noGrp="1"/>
          </p:cNvSpPr>
          <p:nvPr>
            <p:ph type="sldNum" sz="quarter" idx="12"/>
            <p:custDataLst>
              <p:tags r:id="rId3"/>
            </p:custDataLst>
          </p:nvPr>
        </p:nvSpPr>
        <p:spPr/>
        <p:txBody>
          <a:bodyPr/>
          <a:lstStyle>
            <a:lvl1pPr>
              <a:defRPr/>
            </a:lvl1pPr>
          </a:lstStyle>
          <a:p>
            <a:fld id="{F876555B-220B-4C77-99B7-33341AF6971C}" type="slidenum">
              <a:rPr lang="en-US"/>
              <a:pPr/>
              <a:t>‹N°›</a:t>
            </a:fld>
            <a:endParaRPr lang="en-US"/>
          </a:p>
        </p:txBody>
      </p:sp>
    </p:spTree>
    <p:extLst>
      <p:ext uri="{BB962C8B-B14F-4D97-AF65-F5344CB8AC3E}">
        <p14:creationId xmlns:p14="http://schemas.microsoft.com/office/powerpoint/2010/main" val="11744265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457200" y="273050"/>
            <a:ext cx="3008313" cy="1162050"/>
          </a:xfrm>
        </p:spPr>
        <p:txBody>
          <a:bodyPr/>
          <a:lstStyle>
            <a:lvl1pPr algn="l">
              <a:defRPr sz="2000" b="1"/>
            </a:lvl1pPr>
          </a:lstStyle>
          <a:p>
            <a:r>
              <a:rPr lang="fr-FR" smtClean="0"/>
              <a:t>Modifiez le style du titre</a:t>
            </a:r>
            <a:endParaRPr lang="fr-FR"/>
          </a:p>
        </p:txBody>
      </p:sp>
      <p:sp>
        <p:nvSpPr>
          <p:cNvPr id="3" name="Espace réservé du contenu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custDataLst>
              <p:tags r:id="rId4"/>
            </p:custDataLst>
          </p:nvPr>
        </p:nvSpPr>
        <p:spPr/>
        <p:txBody>
          <a:bodyPr/>
          <a:lstStyle>
            <a:lvl1pPr>
              <a:defRPr/>
            </a:lvl1pPr>
          </a:lstStyle>
          <a:p>
            <a:endParaRPr lang="en-US"/>
          </a:p>
        </p:txBody>
      </p:sp>
      <p:sp>
        <p:nvSpPr>
          <p:cNvPr id="6" name="Espace réservé du pied de page 5"/>
          <p:cNvSpPr>
            <a:spLocks noGrp="1"/>
          </p:cNvSpPr>
          <p:nvPr>
            <p:ph type="ftr" sz="quarter" idx="11"/>
            <p:custDataLst>
              <p:tags r:id="rId5"/>
            </p:custDataLst>
          </p:nvPr>
        </p:nvSpPr>
        <p:spPr/>
        <p:txBody>
          <a:bodyPr/>
          <a:lstStyle>
            <a:lvl1pPr>
              <a:defRPr/>
            </a:lvl1pPr>
          </a:lstStyle>
          <a:p>
            <a:endParaRPr lang="en-US"/>
          </a:p>
        </p:txBody>
      </p:sp>
      <p:sp>
        <p:nvSpPr>
          <p:cNvPr id="7" name="Espace réservé du numéro de diapositive 6"/>
          <p:cNvSpPr>
            <a:spLocks noGrp="1"/>
          </p:cNvSpPr>
          <p:nvPr>
            <p:ph type="sldNum" sz="quarter" idx="12"/>
            <p:custDataLst>
              <p:tags r:id="rId6"/>
            </p:custDataLst>
          </p:nvPr>
        </p:nvSpPr>
        <p:spPr/>
        <p:txBody>
          <a:bodyPr/>
          <a:lstStyle>
            <a:lvl1pPr>
              <a:defRPr/>
            </a:lvl1pPr>
          </a:lstStyle>
          <a:p>
            <a:fld id="{1A4D73E5-C30C-4DAC-A642-FF9C45038E68}" type="slidenum">
              <a:rPr lang="en-US"/>
              <a:pPr/>
              <a:t>‹N°›</a:t>
            </a:fld>
            <a:endParaRPr lang="en-US"/>
          </a:p>
        </p:txBody>
      </p:sp>
    </p:spTree>
    <p:extLst>
      <p:ext uri="{BB962C8B-B14F-4D97-AF65-F5344CB8AC3E}">
        <p14:creationId xmlns:p14="http://schemas.microsoft.com/office/powerpoint/2010/main" val="2050028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FR" smtClean="0"/>
              <a:t>Modifiez le style du titre</a:t>
            </a:r>
            <a:endParaRPr lang="fr-FR"/>
          </a:p>
        </p:txBody>
      </p:sp>
      <p:sp>
        <p:nvSpPr>
          <p:cNvPr id="3" name="Espace réservé du contenu 2"/>
          <p:cNvSpPr>
            <a:spLocks noGrp="1"/>
          </p:cNvSpPr>
          <p:nvPr>
            <p:ph idx="1"/>
            <p:custDataLst>
              <p:tags r:id="rId2"/>
            </p:custDataLst>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custDataLst>
              <p:tags r:id="rId3"/>
            </p:custDataLst>
          </p:nvPr>
        </p:nvSpPr>
        <p:spPr/>
        <p:txBody>
          <a:bodyPr/>
          <a:lstStyle>
            <a:lvl1pPr>
              <a:defRPr/>
            </a:lvl1pPr>
          </a:lstStyle>
          <a:p>
            <a:endParaRPr lang="en-US"/>
          </a:p>
        </p:txBody>
      </p:sp>
      <p:sp>
        <p:nvSpPr>
          <p:cNvPr id="5" name="Espace réservé du pied de page 4"/>
          <p:cNvSpPr>
            <a:spLocks noGrp="1"/>
          </p:cNvSpPr>
          <p:nvPr>
            <p:ph type="ftr" sz="quarter" idx="11"/>
            <p:custDataLst>
              <p:tags r:id="rId4"/>
            </p:custDataLst>
          </p:nvPr>
        </p:nvSpPr>
        <p:spPr/>
        <p:txBody>
          <a:bodyPr/>
          <a:lstStyle>
            <a:lvl1pPr>
              <a:defRPr/>
            </a:lvl1pPr>
          </a:lstStyle>
          <a:p>
            <a:endParaRPr lang="en-US"/>
          </a:p>
        </p:txBody>
      </p:sp>
      <p:sp>
        <p:nvSpPr>
          <p:cNvPr id="6" name="Espace réservé du numéro de diapositive 5"/>
          <p:cNvSpPr>
            <a:spLocks noGrp="1"/>
          </p:cNvSpPr>
          <p:nvPr>
            <p:ph type="sldNum" sz="quarter" idx="12"/>
            <p:custDataLst>
              <p:tags r:id="rId5"/>
            </p:custDataLst>
          </p:nvPr>
        </p:nvSpPr>
        <p:spPr/>
        <p:txBody>
          <a:bodyPr/>
          <a:lstStyle>
            <a:lvl1pPr>
              <a:defRPr/>
            </a:lvl1pPr>
          </a:lstStyle>
          <a:p>
            <a:fld id="{CBD83179-E1A8-4425-A4FD-7CD7E2614B60}" type="slidenum">
              <a:rPr lang="en-US"/>
              <a:pPr/>
              <a:t>‹N°›</a:t>
            </a:fld>
            <a:endParaRPr lang="en-US"/>
          </a:p>
        </p:txBody>
      </p:sp>
    </p:spTree>
    <p:extLst>
      <p:ext uri="{BB962C8B-B14F-4D97-AF65-F5344CB8AC3E}">
        <p14:creationId xmlns:p14="http://schemas.microsoft.com/office/powerpoint/2010/main" val="8551341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792288" y="4800600"/>
            <a:ext cx="5486400" cy="566738"/>
          </a:xfrm>
        </p:spPr>
        <p:txBody>
          <a:bodyPr/>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custDataLst>
              <p:tags r:id="rId2"/>
            </p:custDataLst>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custDataLst>
              <p:tags r:id="rId4"/>
            </p:custDataLst>
          </p:nvPr>
        </p:nvSpPr>
        <p:spPr/>
        <p:txBody>
          <a:bodyPr/>
          <a:lstStyle>
            <a:lvl1pPr>
              <a:defRPr/>
            </a:lvl1pPr>
          </a:lstStyle>
          <a:p>
            <a:endParaRPr lang="en-US"/>
          </a:p>
        </p:txBody>
      </p:sp>
      <p:sp>
        <p:nvSpPr>
          <p:cNvPr id="6" name="Espace réservé du pied de page 5"/>
          <p:cNvSpPr>
            <a:spLocks noGrp="1"/>
          </p:cNvSpPr>
          <p:nvPr>
            <p:ph type="ftr" sz="quarter" idx="11"/>
            <p:custDataLst>
              <p:tags r:id="rId5"/>
            </p:custDataLst>
          </p:nvPr>
        </p:nvSpPr>
        <p:spPr/>
        <p:txBody>
          <a:bodyPr/>
          <a:lstStyle>
            <a:lvl1pPr>
              <a:defRPr/>
            </a:lvl1pPr>
          </a:lstStyle>
          <a:p>
            <a:endParaRPr lang="en-US"/>
          </a:p>
        </p:txBody>
      </p:sp>
      <p:sp>
        <p:nvSpPr>
          <p:cNvPr id="7" name="Espace réservé du numéro de diapositive 6"/>
          <p:cNvSpPr>
            <a:spLocks noGrp="1"/>
          </p:cNvSpPr>
          <p:nvPr>
            <p:ph type="sldNum" sz="quarter" idx="12"/>
            <p:custDataLst>
              <p:tags r:id="rId6"/>
            </p:custDataLst>
          </p:nvPr>
        </p:nvSpPr>
        <p:spPr/>
        <p:txBody>
          <a:bodyPr/>
          <a:lstStyle>
            <a:lvl1pPr>
              <a:defRPr/>
            </a:lvl1pPr>
          </a:lstStyle>
          <a:p>
            <a:fld id="{6CB17D77-2751-4992-936B-A6B227246A81}" type="slidenum">
              <a:rPr lang="en-US"/>
              <a:pPr/>
              <a:t>‹N°›</a:t>
            </a:fld>
            <a:endParaRPr lang="en-US"/>
          </a:p>
        </p:txBody>
      </p:sp>
    </p:spTree>
    <p:extLst>
      <p:ext uri="{BB962C8B-B14F-4D97-AF65-F5344CB8AC3E}">
        <p14:creationId xmlns:p14="http://schemas.microsoft.com/office/powerpoint/2010/main" val="30673664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custDataLst>
              <p:tags r:id="rId2"/>
            </p:custDataLst>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custDataLst>
              <p:tags r:id="rId3"/>
            </p:custDataLst>
          </p:nvPr>
        </p:nvSpPr>
        <p:spPr/>
        <p:txBody>
          <a:bodyPr/>
          <a:lstStyle>
            <a:lvl1pPr>
              <a:defRPr/>
            </a:lvl1pPr>
          </a:lstStyle>
          <a:p>
            <a:endParaRPr lang="en-US"/>
          </a:p>
        </p:txBody>
      </p:sp>
      <p:sp>
        <p:nvSpPr>
          <p:cNvPr id="5" name="Espace réservé du pied de page 4"/>
          <p:cNvSpPr>
            <a:spLocks noGrp="1"/>
          </p:cNvSpPr>
          <p:nvPr>
            <p:ph type="ftr" sz="quarter" idx="11"/>
            <p:custDataLst>
              <p:tags r:id="rId4"/>
            </p:custDataLst>
          </p:nvPr>
        </p:nvSpPr>
        <p:spPr/>
        <p:txBody>
          <a:bodyPr/>
          <a:lstStyle>
            <a:lvl1pPr>
              <a:defRPr/>
            </a:lvl1pPr>
          </a:lstStyle>
          <a:p>
            <a:endParaRPr lang="en-US"/>
          </a:p>
        </p:txBody>
      </p:sp>
      <p:sp>
        <p:nvSpPr>
          <p:cNvPr id="6" name="Espace réservé du numéro de diapositive 5"/>
          <p:cNvSpPr>
            <a:spLocks noGrp="1"/>
          </p:cNvSpPr>
          <p:nvPr>
            <p:ph type="sldNum" sz="quarter" idx="12"/>
            <p:custDataLst>
              <p:tags r:id="rId5"/>
            </p:custDataLst>
          </p:nvPr>
        </p:nvSpPr>
        <p:spPr/>
        <p:txBody>
          <a:bodyPr/>
          <a:lstStyle>
            <a:lvl1pPr>
              <a:defRPr/>
            </a:lvl1pPr>
          </a:lstStyle>
          <a:p>
            <a:fld id="{25B98635-0568-48A2-9FBA-28DBD58A6F8E}" type="slidenum">
              <a:rPr lang="en-US"/>
              <a:pPr/>
              <a:t>‹N°›</a:t>
            </a:fld>
            <a:endParaRPr lang="en-US"/>
          </a:p>
        </p:txBody>
      </p:sp>
    </p:spTree>
    <p:extLst>
      <p:ext uri="{BB962C8B-B14F-4D97-AF65-F5344CB8AC3E}">
        <p14:creationId xmlns:p14="http://schemas.microsoft.com/office/powerpoint/2010/main" val="1439885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custDataLst>
              <p:tags r:id="rId1"/>
            </p:custDataLst>
          </p:nvPr>
        </p:nvSpPr>
        <p:spPr>
          <a:xfrm>
            <a:off x="6626225" y="274638"/>
            <a:ext cx="2055813"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custDataLst>
              <p:tags r:id="rId2"/>
            </p:custDataLst>
          </p:nvPr>
        </p:nvSpPr>
        <p:spPr>
          <a:xfrm>
            <a:off x="455613" y="274638"/>
            <a:ext cx="6018212"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custDataLst>
              <p:tags r:id="rId3"/>
            </p:custDataLst>
          </p:nvPr>
        </p:nvSpPr>
        <p:spPr/>
        <p:txBody>
          <a:bodyPr/>
          <a:lstStyle>
            <a:lvl1pPr>
              <a:defRPr/>
            </a:lvl1pPr>
          </a:lstStyle>
          <a:p>
            <a:endParaRPr lang="en-US"/>
          </a:p>
        </p:txBody>
      </p:sp>
      <p:sp>
        <p:nvSpPr>
          <p:cNvPr id="5" name="Espace réservé du pied de page 4"/>
          <p:cNvSpPr>
            <a:spLocks noGrp="1"/>
          </p:cNvSpPr>
          <p:nvPr>
            <p:ph type="ftr" sz="quarter" idx="11"/>
            <p:custDataLst>
              <p:tags r:id="rId4"/>
            </p:custDataLst>
          </p:nvPr>
        </p:nvSpPr>
        <p:spPr/>
        <p:txBody>
          <a:bodyPr/>
          <a:lstStyle>
            <a:lvl1pPr>
              <a:defRPr/>
            </a:lvl1pPr>
          </a:lstStyle>
          <a:p>
            <a:endParaRPr lang="en-US"/>
          </a:p>
        </p:txBody>
      </p:sp>
      <p:sp>
        <p:nvSpPr>
          <p:cNvPr id="6" name="Espace réservé du numéro de diapositive 5"/>
          <p:cNvSpPr>
            <a:spLocks noGrp="1"/>
          </p:cNvSpPr>
          <p:nvPr>
            <p:ph type="sldNum" sz="quarter" idx="12"/>
            <p:custDataLst>
              <p:tags r:id="rId5"/>
            </p:custDataLst>
          </p:nvPr>
        </p:nvSpPr>
        <p:spPr/>
        <p:txBody>
          <a:bodyPr/>
          <a:lstStyle>
            <a:lvl1pPr>
              <a:defRPr/>
            </a:lvl1pPr>
          </a:lstStyle>
          <a:p>
            <a:fld id="{1C8CAA69-A3A7-457A-87F3-0CBD251BA44E}" type="slidenum">
              <a:rPr lang="en-US"/>
              <a:pPr/>
              <a:t>‹N°›</a:t>
            </a:fld>
            <a:endParaRPr lang="en-US"/>
          </a:p>
        </p:txBody>
      </p:sp>
    </p:spTree>
    <p:extLst>
      <p:ext uri="{BB962C8B-B14F-4D97-AF65-F5344CB8AC3E}">
        <p14:creationId xmlns:p14="http://schemas.microsoft.com/office/powerpoint/2010/main" val="36351427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fr-FR" noProof="0" smtClean="0"/>
              <a:t>Modifiez le style du titre</a:t>
            </a:r>
            <a:endParaRPr lang="en-US" noProof="0" smtClean="0"/>
          </a:p>
        </p:txBody>
      </p:sp>
      <p:sp>
        <p:nvSpPr>
          <p:cNvPr id="83971"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fr-FR" noProof="0" smtClean="0"/>
              <a:t>Modifiez le style des sous-titres du masque</a:t>
            </a:r>
            <a:endParaRPr lang="en-US" noProof="0" smtClean="0"/>
          </a:p>
        </p:txBody>
      </p:sp>
      <p:sp>
        <p:nvSpPr>
          <p:cNvPr id="83972" name="Rectangle 4"/>
          <p:cNvSpPr>
            <a:spLocks noGrp="1" noChangeArrowheads="1"/>
          </p:cNvSpPr>
          <p:nvPr>
            <p:ph type="dt" sz="half" idx="2"/>
            <p:custDataLst>
              <p:tags r:id="rId3"/>
            </p:custDataLst>
          </p:nvPr>
        </p:nvSpPr>
        <p:spPr/>
        <p:txBody>
          <a:bodyPr/>
          <a:lstStyle>
            <a:lvl1pPr>
              <a:defRPr/>
            </a:lvl1pPr>
          </a:lstStyle>
          <a:p>
            <a:endParaRPr lang="en-US">
              <a:solidFill>
                <a:srgbClr val="FFFFFF"/>
              </a:solidFill>
            </a:endParaRPr>
          </a:p>
        </p:txBody>
      </p:sp>
      <p:sp>
        <p:nvSpPr>
          <p:cNvPr id="83973" name="Rectangle 5"/>
          <p:cNvSpPr>
            <a:spLocks noGrp="1" noChangeArrowheads="1"/>
          </p:cNvSpPr>
          <p:nvPr>
            <p:ph type="ftr" sz="quarter" idx="3"/>
            <p:custDataLst>
              <p:tags r:id="rId4"/>
            </p:custDataLst>
          </p:nvPr>
        </p:nvSpPr>
        <p:spPr/>
        <p:txBody>
          <a:bodyPr/>
          <a:lstStyle>
            <a:lvl1pPr>
              <a:defRPr/>
            </a:lvl1pPr>
          </a:lstStyle>
          <a:p>
            <a:endParaRPr lang="en-US">
              <a:solidFill>
                <a:srgbClr val="FFFFFF"/>
              </a:solidFill>
            </a:endParaRPr>
          </a:p>
        </p:txBody>
      </p:sp>
      <p:sp>
        <p:nvSpPr>
          <p:cNvPr id="83974" name="Rectangle 6"/>
          <p:cNvSpPr>
            <a:spLocks noGrp="1" noChangeArrowheads="1"/>
          </p:cNvSpPr>
          <p:nvPr>
            <p:ph type="sldNum" sz="quarter" idx="4"/>
            <p:custDataLst>
              <p:tags r:id="rId5"/>
            </p:custDataLst>
          </p:nvPr>
        </p:nvSpPr>
        <p:spPr/>
        <p:txBody>
          <a:bodyPr/>
          <a:lstStyle>
            <a:lvl1pPr>
              <a:defRPr/>
            </a:lvl1pPr>
          </a:lstStyle>
          <a:p>
            <a:fld id="{125B5864-D0F5-48B4-B5CA-DAD321832CFA}" type="slidenum">
              <a:rPr lang="en-US">
                <a:solidFill>
                  <a:srgbClr val="FFFFFF"/>
                </a:solidFill>
              </a:rPr>
              <a:pPr/>
              <a:t>‹N°›</a:t>
            </a:fld>
            <a:endParaRPr lang="en-US">
              <a:solidFill>
                <a:srgbClr val="FFFFFF"/>
              </a:solidFill>
            </a:endParaRPr>
          </a:p>
        </p:txBody>
      </p:sp>
    </p:spTree>
    <p:extLst>
      <p:ext uri="{BB962C8B-B14F-4D97-AF65-F5344CB8AC3E}">
        <p14:creationId xmlns:p14="http://schemas.microsoft.com/office/powerpoint/2010/main" val="30964611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FR" smtClean="0"/>
              <a:t>Modifiez le style du titre</a:t>
            </a:r>
            <a:endParaRPr lang="fr-FR"/>
          </a:p>
        </p:txBody>
      </p:sp>
      <p:sp>
        <p:nvSpPr>
          <p:cNvPr id="3" name="Espace réservé du contenu 2"/>
          <p:cNvSpPr>
            <a:spLocks noGrp="1"/>
          </p:cNvSpPr>
          <p:nvPr>
            <p:ph idx="1"/>
            <p:custDataLst>
              <p:tags r:id="rId2"/>
            </p:custDataLst>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custDataLst>
              <p:tags r:id="rId3"/>
            </p:custDataLst>
          </p:nvPr>
        </p:nvSpPr>
        <p:spPr/>
        <p:txBody>
          <a:bodyPr/>
          <a:lstStyle>
            <a:lvl1pPr>
              <a:defRPr/>
            </a:lvl1pPr>
          </a:lstStyle>
          <a:p>
            <a:endParaRPr lang="en-US">
              <a:solidFill>
                <a:srgbClr val="FFFFFF"/>
              </a:solidFill>
            </a:endParaRPr>
          </a:p>
        </p:txBody>
      </p:sp>
      <p:sp>
        <p:nvSpPr>
          <p:cNvPr id="5" name="Espace réservé du pied de page 4"/>
          <p:cNvSpPr>
            <a:spLocks noGrp="1"/>
          </p:cNvSpPr>
          <p:nvPr>
            <p:ph type="ftr" sz="quarter" idx="11"/>
            <p:custDataLst>
              <p:tags r:id="rId4"/>
            </p:custDataLst>
          </p:nvPr>
        </p:nvSpPr>
        <p:spPr/>
        <p:txBody>
          <a:bodyPr/>
          <a:lstStyle>
            <a:lvl1pPr>
              <a:defRPr/>
            </a:lvl1pPr>
          </a:lstStyle>
          <a:p>
            <a:endParaRPr lang="en-US">
              <a:solidFill>
                <a:srgbClr val="FFFFFF"/>
              </a:solidFill>
            </a:endParaRPr>
          </a:p>
        </p:txBody>
      </p:sp>
      <p:sp>
        <p:nvSpPr>
          <p:cNvPr id="6" name="Espace réservé du numéro de diapositive 5"/>
          <p:cNvSpPr>
            <a:spLocks noGrp="1"/>
          </p:cNvSpPr>
          <p:nvPr>
            <p:ph type="sldNum" sz="quarter" idx="12"/>
            <p:custDataLst>
              <p:tags r:id="rId5"/>
            </p:custDataLst>
          </p:nvPr>
        </p:nvSpPr>
        <p:spPr/>
        <p:txBody>
          <a:bodyPr/>
          <a:lstStyle>
            <a:lvl1pPr>
              <a:defRPr/>
            </a:lvl1pPr>
          </a:lstStyle>
          <a:p>
            <a:fld id="{874F167E-5A97-485C-AEB6-1B8C7AE1C0C4}" type="slidenum">
              <a:rPr lang="en-US">
                <a:solidFill>
                  <a:srgbClr val="FFFFFF"/>
                </a:solidFill>
              </a:rPr>
              <a:pPr/>
              <a:t>‹N°›</a:t>
            </a:fld>
            <a:endParaRPr lang="en-US">
              <a:solidFill>
                <a:srgbClr val="FFFFFF"/>
              </a:solidFill>
            </a:endParaRPr>
          </a:p>
        </p:txBody>
      </p:sp>
    </p:spTree>
    <p:extLst>
      <p:ext uri="{BB962C8B-B14F-4D97-AF65-F5344CB8AC3E}">
        <p14:creationId xmlns:p14="http://schemas.microsoft.com/office/powerpoint/2010/main" val="33607394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custDataLst>
              <p:tags r:id="rId2"/>
            </p:custDataLst>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Espace réservé de la date 3"/>
          <p:cNvSpPr>
            <a:spLocks noGrp="1"/>
          </p:cNvSpPr>
          <p:nvPr>
            <p:ph type="dt" sz="half" idx="10"/>
            <p:custDataLst>
              <p:tags r:id="rId3"/>
            </p:custDataLst>
          </p:nvPr>
        </p:nvSpPr>
        <p:spPr/>
        <p:txBody>
          <a:bodyPr/>
          <a:lstStyle>
            <a:lvl1pPr>
              <a:defRPr/>
            </a:lvl1pPr>
          </a:lstStyle>
          <a:p>
            <a:endParaRPr lang="en-US">
              <a:solidFill>
                <a:srgbClr val="FFFFFF"/>
              </a:solidFill>
            </a:endParaRPr>
          </a:p>
        </p:txBody>
      </p:sp>
      <p:sp>
        <p:nvSpPr>
          <p:cNvPr id="5" name="Espace réservé du pied de page 4"/>
          <p:cNvSpPr>
            <a:spLocks noGrp="1"/>
          </p:cNvSpPr>
          <p:nvPr>
            <p:ph type="ftr" sz="quarter" idx="11"/>
            <p:custDataLst>
              <p:tags r:id="rId4"/>
            </p:custDataLst>
          </p:nvPr>
        </p:nvSpPr>
        <p:spPr/>
        <p:txBody>
          <a:bodyPr/>
          <a:lstStyle>
            <a:lvl1pPr>
              <a:defRPr/>
            </a:lvl1pPr>
          </a:lstStyle>
          <a:p>
            <a:endParaRPr lang="en-US">
              <a:solidFill>
                <a:srgbClr val="FFFFFF"/>
              </a:solidFill>
            </a:endParaRPr>
          </a:p>
        </p:txBody>
      </p:sp>
      <p:sp>
        <p:nvSpPr>
          <p:cNvPr id="6" name="Espace réservé du numéro de diapositive 5"/>
          <p:cNvSpPr>
            <a:spLocks noGrp="1"/>
          </p:cNvSpPr>
          <p:nvPr>
            <p:ph type="sldNum" sz="quarter" idx="12"/>
            <p:custDataLst>
              <p:tags r:id="rId5"/>
            </p:custDataLst>
          </p:nvPr>
        </p:nvSpPr>
        <p:spPr/>
        <p:txBody>
          <a:bodyPr/>
          <a:lstStyle>
            <a:lvl1pPr>
              <a:defRPr/>
            </a:lvl1pPr>
          </a:lstStyle>
          <a:p>
            <a:fld id="{1462AB3F-38ED-4504-B8CB-D25A115A2698}" type="slidenum">
              <a:rPr lang="en-US">
                <a:solidFill>
                  <a:srgbClr val="FFFFFF"/>
                </a:solidFill>
              </a:rPr>
              <a:pPr/>
              <a:t>‹N°›</a:t>
            </a:fld>
            <a:endParaRPr lang="en-US">
              <a:solidFill>
                <a:srgbClr val="FFFFFF"/>
              </a:solidFill>
            </a:endParaRPr>
          </a:p>
        </p:txBody>
      </p:sp>
    </p:spTree>
    <p:extLst>
      <p:ext uri="{BB962C8B-B14F-4D97-AF65-F5344CB8AC3E}">
        <p14:creationId xmlns:p14="http://schemas.microsoft.com/office/powerpoint/2010/main" val="24731246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FR" smtClean="0"/>
              <a:t>Modifiez le style du titre</a:t>
            </a:r>
            <a:endParaRPr lang="fr-FR"/>
          </a:p>
        </p:txBody>
      </p:sp>
      <p:sp>
        <p:nvSpPr>
          <p:cNvPr id="3" name="Espace réservé du contenu 2"/>
          <p:cNvSpPr>
            <a:spLocks noGrp="1"/>
          </p:cNvSpPr>
          <p:nvPr>
            <p:ph sz="half" idx="1"/>
            <p:custDataLst>
              <p:tags r:id="rId2"/>
            </p:custDataLst>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custDataLst>
              <p:tags r:id="rId3"/>
            </p:custDataLst>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custDataLst>
              <p:tags r:id="rId4"/>
            </p:custDataLst>
          </p:nvPr>
        </p:nvSpPr>
        <p:spPr/>
        <p:txBody>
          <a:bodyPr/>
          <a:lstStyle>
            <a:lvl1pPr>
              <a:defRPr/>
            </a:lvl1pPr>
          </a:lstStyle>
          <a:p>
            <a:endParaRPr lang="en-US">
              <a:solidFill>
                <a:srgbClr val="FFFFFF"/>
              </a:solidFill>
            </a:endParaRPr>
          </a:p>
        </p:txBody>
      </p:sp>
      <p:sp>
        <p:nvSpPr>
          <p:cNvPr id="6" name="Espace réservé du pied de page 5"/>
          <p:cNvSpPr>
            <a:spLocks noGrp="1"/>
          </p:cNvSpPr>
          <p:nvPr>
            <p:ph type="ftr" sz="quarter" idx="11"/>
            <p:custDataLst>
              <p:tags r:id="rId5"/>
            </p:custDataLst>
          </p:nvPr>
        </p:nvSpPr>
        <p:spPr/>
        <p:txBody>
          <a:bodyPr/>
          <a:lstStyle>
            <a:lvl1pPr>
              <a:defRPr/>
            </a:lvl1pPr>
          </a:lstStyle>
          <a:p>
            <a:endParaRPr lang="en-US">
              <a:solidFill>
                <a:srgbClr val="FFFFFF"/>
              </a:solidFill>
            </a:endParaRPr>
          </a:p>
        </p:txBody>
      </p:sp>
      <p:sp>
        <p:nvSpPr>
          <p:cNvPr id="7" name="Espace réservé du numéro de diapositive 6"/>
          <p:cNvSpPr>
            <a:spLocks noGrp="1"/>
          </p:cNvSpPr>
          <p:nvPr>
            <p:ph type="sldNum" sz="quarter" idx="12"/>
            <p:custDataLst>
              <p:tags r:id="rId6"/>
            </p:custDataLst>
          </p:nvPr>
        </p:nvSpPr>
        <p:spPr/>
        <p:txBody>
          <a:bodyPr/>
          <a:lstStyle>
            <a:lvl1pPr>
              <a:defRPr/>
            </a:lvl1pPr>
          </a:lstStyle>
          <a:p>
            <a:fld id="{86042ECE-B955-49A0-893B-D901884F07FD}" type="slidenum">
              <a:rPr lang="en-US">
                <a:solidFill>
                  <a:srgbClr val="FFFFFF"/>
                </a:solidFill>
              </a:rPr>
              <a:pPr/>
              <a:t>‹N°›</a:t>
            </a:fld>
            <a:endParaRPr lang="en-US">
              <a:solidFill>
                <a:srgbClr val="FFFFFF"/>
              </a:solidFill>
            </a:endParaRPr>
          </a:p>
        </p:txBody>
      </p:sp>
    </p:spTree>
    <p:extLst>
      <p:ext uri="{BB962C8B-B14F-4D97-AF65-F5344CB8AC3E}">
        <p14:creationId xmlns:p14="http://schemas.microsoft.com/office/powerpoint/2010/main" val="21968064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457200" y="274638"/>
            <a:ext cx="8229600" cy="1143000"/>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custDataLst>
              <p:tags r:id="rId6"/>
            </p:custDataLst>
          </p:nvPr>
        </p:nvSpPr>
        <p:spPr/>
        <p:txBody>
          <a:bodyPr/>
          <a:lstStyle>
            <a:lvl1pPr>
              <a:defRPr/>
            </a:lvl1pPr>
          </a:lstStyle>
          <a:p>
            <a:endParaRPr lang="en-US">
              <a:solidFill>
                <a:srgbClr val="FFFFFF"/>
              </a:solidFill>
            </a:endParaRPr>
          </a:p>
        </p:txBody>
      </p:sp>
      <p:sp>
        <p:nvSpPr>
          <p:cNvPr id="8" name="Espace réservé du pied de page 7"/>
          <p:cNvSpPr>
            <a:spLocks noGrp="1"/>
          </p:cNvSpPr>
          <p:nvPr>
            <p:ph type="ftr" sz="quarter" idx="11"/>
            <p:custDataLst>
              <p:tags r:id="rId7"/>
            </p:custDataLst>
          </p:nvPr>
        </p:nvSpPr>
        <p:spPr/>
        <p:txBody>
          <a:bodyPr/>
          <a:lstStyle>
            <a:lvl1pPr>
              <a:defRPr/>
            </a:lvl1pPr>
          </a:lstStyle>
          <a:p>
            <a:endParaRPr lang="en-US">
              <a:solidFill>
                <a:srgbClr val="FFFFFF"/>
              </a:solidFill>
            </a:endParaRPr>
          </a:p>
        </p:txBody>
      </p:sp>
      <p:sp>
        <p:nvSpPr>
          <p:cNvPr id="9" name="Espace réservé du numéro de diapositive 8"/>
          <p:cNvSpPr>
            <a:spLocks noGrp="1"/>
          </p:cNvSpPr>
          <p:nvPr>
            <p:ph type="sldNum" sz="quarter" idx="12"/>
            <p:custDataLst>
              <p:tags r:id="rId8"/>
            </p:custDataLst>
          </p:nvPr>
        </p:nvSpPr>
        <p:spPr/>
        <p:txBody>
          <a:bodyPr/>
          <a:lstStyle>
            <a:lvl1pPr>
              <a:defRPr/>
            </a:lvl1pPr>
          </a:lstStyle>
          <a:p>
            <a:fld id="{94D35787-2F0C-4CA3-8674-0109DFE360BD}" type="slidenum">
              <a:rPr lang="en-US">
                <a:solidFill>
                  <a:srgbClr val="FFFFFF"/>
                </a:solidFill>
              </a:rPr>
              <a:pPr/>
              <a:t>‹N°›</a:t>
            </a:fld>
            <a:endParaRPr lang="en-US">
              <a:solidFill>
                <a:srgbClr val="FFFFFF"/>
              </a:solidFill>
            </a:endParaRPr>
          </a:p>
        </p:txBody>
      </p:sp>
    </p:spTree>
    <p:extLst>
      <p:ext uri="{BB962C8B-B14F-4D97-AF65-F5344CB8AC3E}">
        <p14:creationId xmlns:p14="http://schemas.microsoft.com/office/powerpoint/2010/main" val="24601038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FR" smtClean="0"/>
              <a:t>Modifiez le style du titre</a:t>
            </a:r>
            <a:endParaRPr lang="fr-FR"/>
          </a:p>
        </p:txBody>
      </p:sp>
      <p:sp>
        <p:nvSpPr>
          <p:cNvPr id="3" name="Espace réservé de la date 2"/>
          <p:cNvSpPr>
            <a:spLocks noGrp="1"/>
          </p:cNvSpPr>
          <p:nvPr>
            <p:ph type="dt" sz="half" idx="10"/>
            <p:custDataLst>
              <p:tags r:id="rId2"/>
            </p:custDataLst>
          </p:nvPr>
        </p:nvSpPr>
        <p:spPr/>
        <p:txBody>
          <a:bodyPr/>
          <a:lstStyle>
            <a:lvl1pPr>
              <a:defRPr/>
            </a:lvl1pPr>
          </a:lstStyle>
          <a:p>
            <a:endParaRPr lang="en-US">
              <a:solidFill>
                <a:srgbClr val="FFFFFF"/>
              </a:solidFill>
            </a:endParaRPr>
          </a:p>
        </p:txBody>
      </p:sp>
      <p:sp>
        <p:nvSpPr>
          <p:cNvPr id="4" name="Espace réservé du pied de page 3"/>
          <p:cNvSpPr>
            <a:spLocks noGrp="1"/>
          </p:cNvSpPr>
          <p:nvPr>
            <p:ph type="ftr" sz="quarter" idx="11"/>
            <p:custDataLst>
              <p:tags r:id="rId3"/>
            </p:custDataLst>
          </p:nvPr>
        </p:nvSpPr>
        <p:spPr/>
        <p:txBody>
          <a:bodyPr/>
          <a:lstStyle>
            <a:lvl1pPr>
              <a:defRPr/>
            </a:lvl1pPr>
          </a:lstStyle>
          <a:p>
            <a:endParaRPr lang="en-US">
              <a:solidFill>
                <a:srgbClr val="FFFFFF"/>
              </a:solidFill>
            </a:endParaRPr>
          </a:p>
        </p:txBody>
      </p:sp>
      <p:sp>
        <p:nvSpPr>
          <p:cNvPr id="5" name="Espace réservé du numéro de diapositive 4"/>
          <p:cNvSpPr>
            <a:spLocks noGrp="1"/>
          </p:cNvSpPr>
          <p:nvPr>
            <p:ph type="sldNum" sz="quarter" idx="12"/>
            <p:custDataLst>
              <p:tags r:id="rId4"/>
            </p:custDataLst>
          </p:nvPr>
        </p:nvSpPr>
        <p:spPr/>
        <p:txBody>
          <a:bodyPr/>
          <a:lstStyle>
            <a:lvl1pPr>
              <a:defRPr/>
            </a:lvl1pPr>
          </a:lstStyle>
          <a:p>
            <a:fld id="{1D9A46D1-C587-429D-8100-63ED043ABC4A}" type="slidenum">
              <a:rPr lang="en-US">
                <a:solidFill>
                  <a:srgbClr val="FFFFFF"/>
                </a:solidFill>
              </a:rPr>
              <a:pPr/>
              <a:t>‹N°›</a:t>
            </a:fld>
            <a:endParaRPr lang="en-US">
              <a:solidFill>
                <a:srgbClr val="FFFFFF"/>
              </a:solidFill>
            </a:endParaRPr>
          </a:p>
        </p:txBody>
      </p:sp>
    </p:spTree>
    <p:extLst>
      <p:ext uri="{BB962C8B-B14F-4D97-AF65-F5344CB8AC3E}">
        <p14:creationId xmlns:p14="http://schemas.microsoft.com/office/powerpoint/2010/main" val="26810350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custDataLst>
              <p:tags r:id="rId1"/>
            </p:custDataLst>
          </p:nvPr>
        </p:nvSpPr>
        <p:spPr/>
        <p:txBody>
          <a:bodyPr/>
          <a:lstStyle>
            <a:lvl1pPr>
              <a:defRPr/>
            </a:lvl1pPr>
          </a:lstStyle>
          <a:p>
            <a:endParaRPr lang="en-US">
              <a:solidFill>
                <a:srgbClr val="FFFFFF"/>
              </a:solidFill>
            </a:endParaRPr>
          </a:p>
        </p:txBody>
      </p:sp>
      <p:sp>
        <p:nvSpPr>
          <p:cNvPr id="3" name="Espace réservé du pied de page 2"/>
          <p:cNvSpPr>
            <a:spLocks noGrp="1"/>
          </p:cNvSpPr>
          <p:nvPr>
            <p:ph type="ftr" sz="quarter" idx="11"/>
            <p:custDataLst>
              <p:tags r:id="rId2"/>
            </p:custDataLst>
          </p:nvPr>
        </p:nvSpPr>
        <p:spPr/>
        <p:txBody>
          <a:bodyPr/>
          <a:lstStyle>
            <a:lvl1pPr>
              <a:defRPr/>
            </a:lvl1pPr>
          </a:lstStyle>
          <a:p>
            <a:endParaRPr lang="en-US">
              <a:solidFill>
                <a:srgbClr val="FFFFFF"/>
              </a:solidFill>
            </a:endParaRPr>
          </a:p>
        </p:txBody>
      </p:sp>
      <p:sp>
        <p:nvSpPr>
          <p:cNvPr id="4" name="Espace réservé du numéro de diapositive 3"/>
          <p:cNvSpPr>
            <a:spLocks noGrp="1"/>
          </p:cNvSpPr>
          <p:nvPr>
            <p:ph type="sldNum" sz="quarter" idx="12"/>
            <p:custDataLst>
              <p:tags r:id="rId3"/>
            </p:custDataLst>
          </p:nvPr>
        </p:nvSpPr>
        <p:spPr/>
        <p:txBody>
          <a:bodyPr/>
          <a:lstStyle>
            <a:lvl1pPr>
              <a:defRPr/>
            </a:lvl1pPr>
          </a:lstStyle>
          <a:p>
            <a:fld id="{917D6D5D-ECA2-4643-8DC5-A8310AB70722}" type="slidenum">
              <a:rPr lang="en-US">
                <a:solidFill>
                  <a:srgbClr val="FFFFFF"/>
                </a:solidFill>
              </a:rPr>
              <a:pPr/>
              <a:t>‹N°›</a:t>
            </a:fld>
            <a:endParaRPr lang="en-US">
              <a:solidFill>
                <a:srgbClr val="FFFFFF"/>
              </a:solidFill>
            </a:endParaRPr>
          </a:p>
        </p:txBody>
      </p:sp>
    </p:spTree>
    <p:extLst>
      <p:ext uri="{BB962C8B-B14F-4D97-AF65-F5344CB8AC3E}">
        <p14:creationId xmlns:p14="http://schemas.microsoft.com/office/powerpoint/2010/main" val="1362439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custDataLst>
              <p:tags r:id="rId2"/>
            </p:custDataLst>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Espace réservé de la date 3"/>
          <p:cNvSpPr>
            <a:spLocks noGrp="1"/>
          </p:cNvSpPr>
          <p:nvPr>
            <p:ph type="dt" sz="half" idx="10"/>
            <p:custDataLst>
              <p:tags r:id="rId3"/>
            </p:custDataLst>
          </p:nvPr>
        </p:nvSpPr>
        <p:spPr/>
        <p:txBody>
          <a:bodyPr/>
          <a:lstStyle>
            <a:lvl1pPr>
              <a:defRPr/>
            </a:lvl1pPr>
          </a:lstStyle>
          <a:p>
            <a:endParaRPr lang="en-US"/>
          </a:p>
        </p:txBody>
      </p:sp>
      <p:sp>
        <p:nvSpPr>
          <p:cNvPr id="5" name="Espace réservé du pied de page 4"/>
          <p:cNvSpPr>
            <a:spLocks noGrp="1"/>
          </p:cNvSpPr>
          <p:nvPr>
            <p:ph type="ftr" sz="quarter" idx="11"/>
            <p:custDataLst>
              <p:tags r:id="rId4"/>
            </p:custDataLst>
          </p:nvPr>
        </p:nvSpPr>
        <p:spPr/>
        <p:txBody>
          <a:bodyPr/>
          <a:lstStyle>
            <a:lvl1pPr>
              <a:defRPr/>
            </a:lvl1pPr>
          </a:lstStyle>
          <a:p>
            <a:endParaRPr lang="en-US"/>
          </a:p>
        </p:txBody>
      </p:sp>
      <p:sp>
        <p:nvSpPr>
          <p:cNvPr id="6" name="Espace réservé du numéro de diapositive 5"/>
          <p:cNvSpPr>
            <a:spLocks noGrp="1"/>
          </p:cNvSpPr>
          <p:nvPr>
            <p:ph type="sldNum" sz="quarter" idx="12"/>
            <p:custDataLst>
              <p:tags r:id="rId5"/>
            </p:custDataLst>
          </p:nvPr>
        </p:nvSpPr>
        <p:spPr/>
        <p:txBody>
          <a:bodyPr/>
          <a:lstStyle>
            <a:lvl1pPr>
              <a:defRPr/>
            </a:lvl1pPr>
          </a:lstStyle>
          <a:p>
            <a:fld id="{6E9A9C7C-E52C-400D-A5D7-1FE673E96D5D}" type="slidenum">
              <a:rPr lang="en-US"/>
              <a:pPr/>
              <a:t>‹N°›</a:t>
            </a:fld>
            <a:endParaRPr lang="en-US"/>
          </a:p>
        </p:txBody>
      </p:sp>
    </p:spTree>
    <p:extLst>
      <p:ext uri="{BB962C8B-B14F-4D97-AF65-F5344CB8AC3E}">
        <p14:creationId xmlns:p14="http://schemas.microsoft.com/office/powerpoint/2010/main" val="26971167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457200" y="273050"/>
            <a:ext cx="3008313" cy="1162050"/>
          </a:xfrm>
        </p:spPr>
        <p:txBody>
          <a:bodyPr/>
          <a:lstStyle>
            <a:lvl1pPr algn="l">
              <a:defRPr sz="2000" b="1"/>
            </a:lvl1pPr>
          </a:lstStyle>
          <a:p>
            <a:r>
              <a:rPr lang="fr-FR" smtClean="0"/>
              <a:t>Modifiez le style du titre</a:t>
            </a:r>
            <a:endParaRPr lang="fr-FR"/>
          </a:p>
        </p:txBody>
      </p:sp>
      <p:sp>
        <p:nvSpPr>
          <p:cNvPr id="3" name="Espace réservé du contenu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custDataLst>
              <p:tags r:id="rId4"/>
            </p:custDataLst>
          </p:nvPr>
        </p:nvSpPr>
        <p:spPr/>
        <p:txBody>
          <a:bodyPr/>
          <a:lstStyle>
            <a:lvl1pPr>
              <a:defRPr/>
            </a:lvl1pPr>
          </a:lstStyle>
          <a:p>
            <a:endParaRPr lang="en-US">
              <a:solidFill>
                <a:srgbClr val="FFFFFF"/>
              </a:solidFill>
            </a:endParaRPr>
          </a:p>
        </p:txBody>
      </p:sp>
      <p:sp>
        <p:nvSpPr>
          <p:cNvPr id="6" name="Espace réservé du pied de page 5"/>
          <p:cNvSpPr>
            <a:spLocks noGrp="1"/>
          </p:cNvSpPr>
          <p:nvPr>
            <p:ph type="ftr" sz="quarter" idx="11"/>
            <p:custDataLst>
              <p:tags r:id="rId5"/>
            </p:custDataLst>
          </p:nvPr>
        </p:nvSpPr>
        <p:spPr/>
        <p:txBody>
          <a:bodyPr/>
          <a:lstStyle>
            <a:lvl1pPr>
              <a:defRPr/>
            </a:lvl1pPr>
          </a:lstStyle>
          <a:p>
            <a:endParaRPr lang="en-US">
              <a:solidFill>
                <a:srgbClr val="FFFFFF"/>
              </a:solidFill>
            </a:endParaRPr>
          </a:p>
        </p:txBody>
      </p:sp>
      <p:sp>
        <p:nvSpPr>
          <p:cNvPr id="7" name="Espace réservé du numéro de diapositive 6"/>
          <p:cNvSpPr>
            <a:spLocks noGrp="1"/>
          </p:cNvSpPr>
          <p:nvPr>
            <p:ph type="sldNum" sz="quarter" idx="12"/>
            <p:custDataLst>
              <p:tags r:id="rId6"/>
            </p:custDataLst>
          </p:nvPr>
        </p:nvSpPr>
        <p:spPr/>
        <p:txBody>
          <a:bodyPr/>
          <a:lstStyle>
            <a:lvl1pPr>
              <a:defRPr/>
            </a:lvl1pPr>
          </a:lstStyle>
          <a:p>
            <a:fld id="{72A61565-A872-442B-B80A-1F3F525A0D2E}" type="slidenum">
              <a:rPr lang="en-US">
                <a:solidFill>
                  <a:srgbClr val="FFFFFF"/>
                </a:solidFill>
              </a:rPr>
              <a:pPr/>
              <a:t>‹N°›</a:t>
            </a:fld>
            <a:endParaRPr lang="en-US">
              <a:solidFill>
                <a:srgbClr val="FFFFFF"/>
              </a:solidFill>
            </a:endParaRPr>
          </a:p>
        </p:txBody>
      </p:sp>
    </p:spTree>
    <p:extLst>
      <p:ext uri="{BB962C8B-B14F-4D97-AF65-F5344CB8AC3E}">
        <p14:creationId xmlns:p14="http://schemas.microsoft.com/office/powerpoint/2010/main" val="32422227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792288" y="4800600"/>
            <a:ext cx="5486400" cy="566738"/>
          </a:xfrm>
        </p:spPr>
        <p:txBody>
          <a:bodyPr/>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custDataLst>
              <p:tags r:id="rId2"/>
            </p:custDataLst>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fr-FR"/>
          </a:p>
        </p:txBody>
      </p:sp>
      <p:sp>
        <p:nvSpPr>
          <p:cNvPr id="4" name="Espace réservé du texte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custDataLst>
              <p:tags r:id="rId4"/>
            </p:custDataLst>
          </p:nvPr>
        </p:nvSpPr>
        <p:spPr/>
        <p:txBody>
          <a:bodyPr/>
          <a:lstStyle>
            <a:lvl1pPr>
              <a:defRPr/>
            </a:lvl1pPr>
          </a:lstStyle>
          <a:p>
            <a:endParaRPr lang="en-US">
              <a:solidFill>
                <a:srgbClr val="FFFFFF"/>
              </a:solidFill>
            </a:endParaRPr>
          </a:p>
        </p:txBody>
      </p:sp>
      <p:sp>
        <p:nvSpPr>
          <p:cNvPr id="6" name="Espace réservé du pied de page 5"/>
          <p:cNvSpPr>
            <a:spLocks noGrp="1"/>
          </p:cNvSpPr>
          <p:nvPr>
            <p:ph type="ftr" sz="quarter" idx="11"/>
            <p:custDataLst>
              <p:tags r:id="rId5"/>
            </p:custDataLst>
          </p:nvPr>
        </p:nvSpPr>
        <p:spPr/>
        <p:txBody>
          <a:bodyPr/>
          <a:lstStyle>
            <a:lvl1pPr>
              <a:defRPr/>
            </a:lvl1pPr>
          </a:lstStyle>
          <a:p>
            <a:endParaRPr lang="en-US">
              <a:solidFill>
                <a:srgbClr val="FFFFFF"/>
              </a:solidFill>
            </a:endParaRPr>
          </a:p>
        </p:txBody>
      </p:sp>
      <p:sp>
        <p:nvSpPr>
          <p:cNvPr id="7" name="Espace réservé du numéro de diapositive 6"/>
          <p:cNvSpPr>
            <a:spLocks noGrp="1"/>
          </p:cNvSpPr>
          <p:nvPr>
            <p:ph type="sldNum" sz="quarter" idx="12"/>
            <p:custDataLst>
              <p:tags r:id="rId6"/>
            </p:custDataLst>
          </p:nvPr>
        </p:nvSpPr>
        <p:spPr/>
        <p:txBody>
          <a:bodyPr/>
          <a:lstStyle>
            <a:lvl1pPr>
              <a:defRPr/>
            </a:lvl1pPr>
          </a:lstStyle>
          <a:p>
            <a:fld id="{D74613CC-1E57-4246-A125-1FDDCCACD6FF}" type="slidenum">
              <a:rPr lang="en-US">
                <a:solidFill>
                  <a:srgbClr val="FFFFFF"/>
                </a:solidFill>
              </a:rPr>
              <a:pPr/>
              <a:t>‹N°›</a:t>
            </a:fld>
            <a:endParaRPr lang="en-US">
              <a:solidFill>
                <a:srgbClr val="FFFFFF"/>
              </a:solidFill>
            </a:endParaRPr>
          </a:p>
        </p:txBody>
      </p:sp>
    </p:spTree>
    <p:extLst>
      <p:ext uri="{BB962C8B-B14F-4D97-AF65-F5344CB8AC3E}">
        <p14:creationId xmlns:p14="http://schemas.microsoft.com/office/powerpoint/2010/main" val="35820587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custDataLst>
              <p:tags r:id="rId2"/>
            </p:custDataLst>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custDataLst>
              <p:tags r:id="rId3"/>
            </p:custDataLst>
          </p:nvPr>
        </p:nvSpPr>
        <p:spPr/>
        <p:txBody>
          <a:bodyPr/>
          <a:lstStyle>
            <a:lvl1pPr>
              <a:defRPr/>
            </a:lvl1pPr>
          </a:lstStyle>
          <a:p>
            <a:endParaRPr lang="en-US">
              <a:solidFill>
                <a:srgbClr val="FFFFFF"/>
              </a:solidFill>
            </a:endParaRPr>
          </a:p>
        </p:txBody>
      </p:sp>
      <p:sp>
        <p:nvSpPr>
          <p:cNvPr id="5" name="Espace réservé du pied de page 4"/>
          <p:cNvSpPr>
            <a:spLocks noGrp="1"/>
          </p:cNvSpPr>
          <p:nvPr>
            <p:ph type="ftr" sz="quarter" idx="11"/>
            <p:custDataLst>
              <p:tags r:id="rId4"/>
            </p:custDataLst>
          </p:nvPr>
        </p:nvSpPr>
        <p:spPr/>
        <p:txBody>
          <a:bodyPr/>
          <a:lstStyle>
            <a:lvl1pPr>
              <a:defRPr/>
            </a:lvl1pPr>
          </a:lstStyle>
          <a:p>
            <a:endParaRPr lang="en-US">
              <a:solidFill>
                <a:srgbClr val="FFFFFF"/>
              </a:solidFill>
            </a:endParaRPr>
          </a:p>
        </p:txBody>
      </p:sp>
      <p:sp>
        <p:nvSpPr>
          <p:cNvPr id="6" name="Espace réservé du numéro de diapositive 5"/>
          <p:cNvSpPr>
            <a:spLocks noGrp="1"/>
          </p:cNvSpPr>
          <p:nvPr>
            <p:ph type="sldNum" sz="quarter" idx="12"/>
            <p:custDataLst>
              <p:tags r:id="rId5"/>
            </p:custDataLst>
          </p:nvPr>
        </p:nvSpPr>
        <p:spPr/>
        <p:txBody>
          <a:bodyPr/>
          <a:lstStyle>
            <a:lvl1pPr>
              <a:defRPr/>
            </a:lvl1pPr>
          </a:lstStyle>
          <a:p>
            <a:fld id="{6618C1E3-94B6-4BF8-83F9-9F8735CB2115}" type="slidenum">
              <a:rPr lang="en-US">
                <a:solidFill>
                  <a:srgbClr val="FFFFFF"/>
                </a:solidFill>
              </a:rPr>
              <a:pPr/>
              <a:t>‹N°›</a:t>
            </a:fld>
            <a:endParaRPr lang="en-US">
              <a:solidFill>
                <a:srgbClr val="FFFFFF"/>
              </a:solidFill>
            </a:endParaRPr>
          </a:p>
        </p:txBody>
      </p:sp>
    </p:spTree>
    <p:extLst>
      <p:ext uri="{BB962C8B-B14F-4D97-AF65-F5344CB8AC3E}">
        <p14:creationId xmlns:p14="http://schemas.microsoft.com/office/powerpoint/2010/main" val="37284822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custDataLst>
              <p:tags r:id="rId1"/>
            </p:custDataLst>
          </p:nvPr>
        </p:nvSpPr>
        <p:spPr>
          <a:xfrm>
            <a:off x="7439025" y="274638"/>
            <a:ext cx="158115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custDataLst>
              <p:tags r:id="rId2"/>
            </p:custDataLst>
          </p:nvPr>
        </p:nvSpPr>
        <p:spPr>
          <a:xfrm>
            <a:off x="2693988" y="274638"/>
            <a:ext cx="4592637"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custDataLst>
              <p:tags r:id="rId3"/>
            </p:custDataLst>
          </p:nvPr>
        </p:nvSpPr>
        <p:spPr/>
        <p:txBody>
          <a:bodyPr/>
          <a:lstStyle>
            <a:lvl1pPr>
              <a:defRPr/>
            </a:lvl1pPr>
          </a:lstStyle>
          <a:p>
            <a:endParaRPr lang="en-US">
              <a:solidFill>
                <a:srgbClr val="FFFFFF"/>
              </a:solidFill>
            </a:endParaRPr>
          </a:p>
        </p:txBody>
      </p:sp>
      <p:sp>
        <p:nvSpPr>
          <p:cNvPr id="5" name="Espace réservé du pied de page 4"/>
          <p:cNvSpPr>
            <a:spLocks noGrp="1"/>
          </p:cNvSpPr>
          <p:nvPr>
            <p:ph type="ftr" sz="quarter" idx="11"/>
            <p:custDataLst>
              <p:tags r:id="rId4"/>
            </p:custDataLst>
          </p:nvPr>
        </p:nvSpPr>
        <p:spPr/>
        <p:txBody>
          <a:bodyPr/>
          <a:lstStyle>
            <a:lvl1pPr>
              <a:defRPr/>
            </a:lvl1pPr>
          </a:lstStyle>
          <a:p>
            <a:endParaRPr lang="en-US">
              <a:solidFill>
                <a:srgbClr val="FFFFFF"/>
              </a:solidFill>
            </a:endParaRPr>
          </a:p>
        </p:txBody>
      </p:sp>
      <p:sp>
        <p:nvSpPr>
          <p:cNvPr id="6" name="Espace réservé du numéro de diapositive 5"/>
          <p:cNvSpPr>
            <a:spLocks noGrp="1"/>
          </p:cNvSpPr>
          <p:nvPr>
            <p:ph type="sldNum" sz="quarter" idx="12"/>
            <p:custDataLst>
              <p:tags r:id="rId5"/>
            </p:custDataLst>
          </p:nvPr>
        </p:nvSpPr>
        <p:spPr/>
        <p:txBody>
          <a:bodyPr/>
          <a:lstStyle>
            <a:lvl1pPr>
              <a:defRPr/>
            </a:lvl1pPr>
          </a:lstStyle>
          <a:p>
            <a:fld id="{9316F23F-4475-43EC-A222-127A142B420A}" type="slidenum">
              <a:rPr lang="en-US">
                <a:solidFill>
                  <a:srgbClr val="FFFFFF"/>
                </a:solidFill>
              </a:rPr>
              <a:pPr/>
              <a:t>‹N°›</a:t>
            </a:fld>
            <a:endParaRPr lang="en-US">
              <a:solidFill>
                <a:srgbClr val="FFFFFF"/>
              </a:solidFill>
            </a:endParaRPr>
          </a:p>
        </p:txBody>
      </p:sp>
    </p:spTree>
    <p:extLst>
      <p:ext uri="{BB962C8B-B14F-4D97-AF65-F5344CB8AC3E}">
        <p14:creationId xmlns:p14="http://schemas.microsoft.com/office/powerpoint/2010/main" val="41198491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91138" name="Rectangle 2"/>
          <p:cNvSpPr>
            <a:spLocks noChangeArrowheads="1"/>
          </p:cNvSpPr>
          <p:nvPr>
            <p:custDataLst>
              <p:tags r:id="rId1"/>
            </p:custDataLst>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srgbClr val="FFFFFF"/>
              </a:solidFill>
            </a:endParaRPr>
          </a:p>
        </p:txBody>
      </p:sp>
      <p:sp>
        <p:nvSpPr>
          <p:cNvPr id="91139" name="Rectangle 3"/>
          <p:cNvSpPr>
            <a:spLocks noGrp="1" noChangeArrowheads="1"/>
          </p:cNvSpPr>
          <p:nvPr>
            <p:ph type="ctrTitle"/>
            <p:custDataLst>
              <p:tags r:id="rId2"/>
            </p:custDataLst>
          </p:nvPr>
        </p:nvSpPr>
        <p:spPr>
          <a:xfrm>
            <a:off x="455613" y="2130425"/>
            <a:ext cx="7313612" cy="1470025"/>
          </a:xfrm>
        </p:spPr>
        <p:txBody>
          <a:bodyPr/>
          <a:lstStyle>
            <a:lvl1pPr>
              <a:defRPr/>
            </a:lvl1pPr>
          </a:lstStyle>
          <a:p>
            <a:pPr lvl="0"/>
            <a:r>
              <a:rPr lang="en-US" noProof="0" smtClean="0"/>
              <a:t>Click to edit Master title style</a:t>
            </a:r>
          </a:p>
        </p:txBody>
      </p:sp>
      <p:sp>
        <p:nvSpPr>
          <p:cNvPr id="91140" name="Rectangle 4"/>
          <p:cNvSpPr>
            <a:spLocks noGrp="1" noChangeArrowheads="1"/>
          </p:cNvSpPr>
          <p:nvPr>
            <p:ph type="subTitle" idx="1"/>
            <p:custDataLst>
              <p:tags r:id="rId3"/>
            </p:custDataLst>
          </p:nvPr>
        </p:nvSpPr>
        <p:spPr>
          <a:xfrm>
            <a:off x="455613" y="3886200"/>
            <a:ext cx="7313612" cy="1752600"/>
          </a:xfrm>
        </p:spPr>
        <p:txBody>
          <a:bodyPr/>
          <a:lstStyle>
            <a:lvl1pPr marL="0" indent="0">
              <a:buClr>
                <a:srgbClr val="FFFFFF"/>
              </a:buClr>
              <a:buFontTx/>
              <a:buNone/>
              <a:defRPr/>
            </a:lvl1pPr>
          </a:lstStyle>
          <a:p>
            <a:pPr lvl="0"/>
            <a:r>
              <a:rPr lang="en-US" noProof="0" smtClean="0"/>
              <a:t>Click to edit Master subtitle style</a:t>
            </a:r>
          </a:p>
        </p:txBody>
      </p:sp>
      <p:sp>
        <p:nvSpPr>
          <p:cNvPr id="91141" name="Rectangle 5"/>
          <p:cNvSpPr>
            <a:spLocks noGrp="1" noChangeArrowheads="1"/>
          </p:cNvSpPr>
          <p:nvPr>
            <p:ph type="dt" sz="half" idx="2"/>
            <p:custDataLst>
              <p:tags r:id="rId4"/>
            </p:custDataLst>
          </p:nvPr>
        </p:nvSpPr>
        <p:spPr/>
        <p:txBody>
          <a:bodyPr/>
          <a:lstStyle>
            <a:lvl1pPr>
              <a:defRPr/>
            </a:lvl1pPr>
          </a:lstStyle>
          <a:p>
            <a:endParaRPr lang="en-US">
              <a:solidFill>
                <a:srgbClr val="FFFFFF"/>
              </a:solidFill>
            </a:endParaRPr>
          </a:p>
        </p:txBody>
      </p:sp>
      <p:sp>
        <p:nvSpPr>
          <p:cNvPr id="91142" name="Rectangle 6"/>
          <p:cNvSpPr>
            <a:spLocks noGrp="1" noChangeArrowheads="1"/>
          </p:cNvSpPr>
          <p:nvPr>
            <p:ph type="ftr" sz="quarter" idx="3"/>
            <p:custDataLst>
              <p:tags r:id="rId5"/>
            </p:custDataLst>
          </p:nvPr>
        </p:nvSpPr>
        <p:spPr/>
        <p:txBody>
          <a:bodyPr/>
          <a:lstStyle>
            <a:lvl1pPr>
              <a:defRPr/>
            </a:lvl1pPr>
          </a:lstStyle>
          <a:p>
            <a:endParaRPr lang="en-US">
              <a:solidFill>
                <a:srgbClr val="FFFFFF"/>
              </a:solidFill>
            </a:endParaRPr>
          </a:p>
        </p:txBody>
      </p:sp>
      <p:sp>
        <p:nvSpPr>
          <p:cNvPr id="91143" name="Rectangle 7"/>
          <p:cNvSpPr>
            <a:spLocks noGrp="1" noChangeArrowheads="1"/>
          </p:cNvSpPr>
          <p:nvPr>
            <p:ph type="sldNum" sz="quarter" idx="4"/>
            <p:custDataLst>
              <p:tags r:id="rId6"/>
            </p:custDataLst>
          </p:nvPr>
        </p:nvSpPr>
        <p:spPr/>
        <p:txBody>
          <a:bodyPr/>
          <a:lstStyle>
            <a:lvl1pPr>
              <a:defRPr/>
            </a:lvl1pPr>
          </a:lstStyle>
          <a:p>
            <a:fld id="{D68C8119-0F54-4476-BBF5-4E9D2CCB65CF}" type="slidenum">
              <a:rPr lang="en-US">
                <a:solidFill>
                  <a:srgbClr val="FFFFFF"/>
                </a:solidFill>
              </a:rPr>
              <a:pPr/>
              <a:t>‹N°›</a:t>
            </a:fld>
            <a:endParaRPr lang="en-US">
              <a:solidFill>
                <a:srgbClr val="FFFFFF"/>
              </a:solidFill>
            </a:endParaRPr>
          </a:p>
        </p:txBody>
      </p:sp>
    </p:spTree>
    <p:extLst>
      <p:ext uri="{BB962C8B-B14F-4D97-AF65-F5344CB8AC3E}">
        <p14:creationId xmlns:p14="http://schemas.microsoft.com/office/powerpoint/2010/main" val="31526117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FR" smtClean="0"/>
              <a:t>Modifiez le style du titre</a:t>
            </a:r>
            <a:endParaRPr lang="fr-FR"/>
          </a:p>
        </p:txBody>
      </p:sp>
      <p:sp>
        <p:nvSpPr>
          <p:cNvPr id="3" name="Espace réservé du contenu 2"/>
          <p:cNvSpPr>
            <a:spLocks noGrp="1"/>
          </p:cNvSpPr>
          <p:nvPr>
            <p:ph idx="1"/>
            <p:custDataLst>
              <p:tags r:id="rId2"/>
            </p:custDataLst>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custDataLst>
              <p:tags r:id="rId3"/>
            </p:custDataLst>
          </p:nvPr>
        </p:nvSpPr>
        <p:spPr/>
        <p:txBody>
          <a:bodyPr/>
          <a:lstStyle>
            <a:lvl1pPr>
              <a:defRPr/>
            </a:lvl1pPr>
          </a:lstStyle>
          <a:p>
            <a:endParaRPr lang="en-US">
              <a:solidFill>
                <a:srgbClr val="FFFFFF"/>
              </a:solidFill>
            </a:endParaRPr>
          </a:p>
        </p:txBody>
      </p:sp>
      <p:sp>
        <p:nvSpPr>
          <p:cNvPr id="5" name="Espace réservé du pied de page 4"/>
          <p:cNvSpPr>
            <a:spLocks noGrp="1"/>
          </p:cNvSpPr>
          <p:nvPr>
            <p:ph type="ftr" sz="quarter" idx="11"/>
            <p:custDataLst>
              <p:tags r:id="rId4"/>
            </p:custDataLst>
          </p:nvPr>
        </p:nvSpPr>
        <p:spPr/>
        <p:txBody>
          <a:bodyPr/>
          <a:lstStyle>
            <a:lvl1pPr>
              <a:defRPr/>
            </a:lvl1pPr>
          </a:lstStyle>
          <a:p>
            <a:endParaRPr lang="en-US">
              <a:solidFill>
                <a:srgbClr val="FFFFFF"/>
              </a:solidFill>
            </a:endParaRPr>
          </a:p>
        </p:txBody>
      </p:sp>
      <p:sp>
        <p:nvSpPr>
          <p:cNvPr id="6" name="Espace réservé du numéro de diapositive 5"/>
          <p:cNvSpPr>
            <a:spLocks noGrp="1"/>
          </p:cNvSpPr>
          <p:nvPr>
            <p:ph type="sldNum" sz="quarter" idx="12"/>
            <p:custDataLst>
              <p:tags r:id="rId5"/>
            </p:custDataLst>
          </p:nvPr>
        </p:nvSpPr>
        <p:spPr/>
        <p:txBody>
          <a:bodyPr/>
          <a:lstStyle>
            <a:lvl1pPr>
              <a:defRPr/>
            </a:lvl1pPr>
          </a:lstStyle>
          <a:p>
            <a:fld id="{A36B395C-A023-4765-BB20-CA88F6B11179}" type="slidenum">
              <a:rPr lang="en-US">
                <a:solidFill>
                  <a:srgbClr val="FFFFFF"/>
                </a:solidFill>
              </a:rPr>
              <a:pPr/>
              <a:t>‹N°›</a:t>
            </a:fld>
            <a:endParaRPr lang="en-US">
              <a:solidFill>
                <a:srgbClr val="FFFFFF"/>
              </a:solidFill>
            </a:endParaRPr>
          </a:p>
        </p:txBody>
      </p:sp>
    </p:spTree>
    <p:extLst>
      <p:ext uri="{BB962C8B-B14F-4D97-AF65-F5344CB8AC3E}">
        <p14:creationId xmlns:p14="http://schemas.microsoft.com/office/powerpoint/2010/main" val="23808770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custDataLst>
              <p:tags r:id="rId2"/>
            </p:custDataLst>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Espace réservé de la date 3"/>
          <p:cNvSpPr>
            <a:spLocks noGrp="1"/>
          </p:cNvSpPr>
          <p:nvPr>
            <p:ph type="dt" sz="half" idx="10"/>
            <p:custDataLst>
              <p:tags r:id="rId3"/>
            </p:custDataLst>
          </p:nvPr>
        </p:nvSpPr>
        <p:spPr/>
        <p:txBody>
          <a:bodyPr/>
          <a:lstStyle>
            <a:lvl1pPr>
              <a:defRPr/>
            </a:lvl1pPr>
          </a:lstStyle>
          <a:p>
            <a:endParaRPr lang="en-US">
              <a:solidFill>
                <a:srgbClr val="FFFFFF"/>
              </a:solidFill>
            </a:endParaRPr>
          </a:p>
        </p:txBody>
      </p:sp>
      <p:sp>
        <p:nvSpPr>
          <p:cNvPr id="5" name="Espace réservé du pied de page 4"/>
          <p:cNvSpPr>
            <a:spLocks noGrp="1"/>
          </p:cNvSpPr>
          <p:nvPr>
            <p:ph type="ftr" sz="quarter" idx="11"/>
            <p:custDataLst>
              <p:tags r:id="rId4"/>
            </p:custDataLst>
          </p:nvPr>
        </p:nvSpPr>
        <p:spPr/>
        <p:txBody>
          <a:bodyPr/>
          <a:lstStyle>
            <a:lvl1pPr>
              <a:defRPr/>
            </a:lvl1pPr>
          </a:lstStyle>
          <a:p>
            <a:endParaRPr lang="en-US">
              <a:solidFill>
                <a:srgbClr val="FFFFFF"/>
              </a:solidFill>
            </a:endParaRPr>
          </a:p>
        </p:txBody>
      </p:sp>
      <p:sp>
        <p:nvSpPr>
          <p:cNvPr id="6" name="Espace réservé du numéro de diapositive 5"/>
          <p:cNvSpPr>
            <a:spLocks noGrp="1"/>
          </p:cNvSpPr>
          <p:nvPr>
            <p:ph type="sldNum" sz="quarter" idx="12"/>
            <p:custDataLst>
              <p:tags r:id="rId5"/>
            </p:custDataLst>
          </p:nvPr>
        </p:nvSpPr>
        <p:spPr/>
        <p:txBody>
          <a:bodyPr/>
          <a:lstStyle>
            <a:lvl1pPr>
              <a:defRPr/>
            </a:lvl1pPr>
          </a:lstStyle>
          <a:p>
            <a:fld id="{B054A1B6-826B-4551-BE13-C76B9B5EB844}" type="slidenum">
              <a:rPr lang="en-US">
                <a:solidFill>
                  <a:srgbClr val="FFFFFF"/>
                </a:solidFill>
              </a:rPr>
              <a:pPr/>
              <a:t>‹N°›</a:t>
            </a:fld>
            <a:endParaRPr lang="en-US">
              <a:solidFill>
                <a:srgbClr val="FFFFFF"/>
              </a:solidFill>
            </a:endParaRPr>
          </a:p>
        </p:txBody>
      </p:sp>
    </p:spTree>
    <p:extLst>
      <p:ext uri="{BB962C8B-B14F-4D97-AF65-F5344CB8AC3E}">
        <p14:creationId xmlns:p14="http://schemas.microsoft.com/office/powerpoint/2010/main" val="39220118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FR" smtClean="0"/>
              <a:t>Modifiez le style du titre</a:t>
            </a:r>
            <a:endParaRPr lang="fr-FR"/>
          </a:p>
        </p:txBody>
      </p:sp>
      <p:sp>
        <p:nvSpPr>
          <p:cNvPr id="3" name="Espace réservé du contenu 2"/>
          <p:cNvSpPr>
            <a:spLocks noGrp="1"/>
          </p:cNvSpPr>
          <p:nvPr>
            <p:ph sz="half" idx="1"/>
            <p:custDataLst>
              <p:tags r:id="rId2"/>
            </p:custDataLst>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custDataLst>
              <p:tags r:id="rId3"/>
            </p:custDataLst>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custDataLst>
              <p:tags r:id="rId4"/>
            </p:custDataLst>
          </p:nvPr>
        </p:nvSpPr>
        <p:spPr/>
        <p:txBody>
          <a:bodyPr/>
          <a:lstStyle>
            <a:lvl1pPr>
              <a:defRPr/>
            </a:lvl1pPr>
          </a:lstStyle>
          <a:p>
            <a:endParaRPr lang="en-US">
              <a:solidFill>
                <a:srgbClr val="FFFFFF"/>
              </a:solidFill>
            </a:endParaRPr>
          </a:p>
        </p:txBody>
      </p:sp>
      <p:sp>
        <p:nvSpPr>
          <p:cNvPr id="6" name="Espace réservé du pied de page 5"/>
          <p:cNvSpPr>
            <a:spLocks noGrp="1"/>
          </p:cNvSpPr>
          <p:nvPr>
            <p:ph type="ftr" sz="quarter" idx="11"/>
            <p:custDataLst>
              <p:tags r:id="rId5"/>
            </p:custDataLst>
          </p:nvPr>
        </p:nvSpPr>
        <p:spPr/>
        <p:txBody>
          <a:bodyPr/>
          <a:lstStyle>
            <a:lvl1pPr>
              <a:defRPr/>
            </a:lvl1pPr>
          </a:lstStyle>
          <a:p>
            <a:endParaRPr lang="en-US">
              <a:solidFill>
                <a:srgbClr val="FFFFFF"/>
              </a:solidFill>
            </a:endParaRPr>
          </a:p>
        </p:txBody>
      </p:sp>
      <p:sp>
        <p:nvSpPr>
          <p:cNvPr id="7" name="Espace réservé du numéro de diapositive 6"/>
          <p:cNvSpPr>
            <a:spLocks noGrp="1"/>
          </p:cNvSpPr>
          <p:nvPr>
            <p:ph type="sldNum" sz="quarter" idx="12"/>
            <p:custDataLst>
              <p:tags r:id="rId6"/>
            </p:custDataLst>
          </p:nvPr>
        </p:nvSpPr>
        <p:spPr/>
        <p:txBody>
          <a:bodyPr/>
          <a:lstStyle>
            <a:lvl1pPr>
              <a:defRPr/>
            </a:lvl1pPr>
          </a:lstStyle>
          <a:p>
            <a:fld id="{14B63D6E-02F1-480E-866E-F07CB5FFA7B5}" type="slidenum">
              <a:rPr lang="en-US">
                <a:solidFill>
                  <a:srgbClr val="FFFFFF"/>
                </a:solidFill>
              </a:rPr>
              <a:pPr/>
              <a:t>‹N°›</a:t>
            </a:fld>
            <a:endParaRPr lang="en-US">
              <a:solidFill>
                <a:srgbClr val="FFFFFF"/>
              </a:solidFill>
            </a:endParaRPr>
          </a:p>
        </p:txBody>
      </p:sp>
    </p:spTree>
    <p:extLst>
      <p:ext uri="{BB962C8B-B14F-4D97-AF65-F5344CB8AC3E}">
        <p14:creationId xmlns:p14="http://schemas.microsoft.com/office/powerpoint/2010/main" val="19372610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457200" y="274638"/>
            <a:ext cx="8229600" cy="1143000"/>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custDataLst>
              <p:tags r:id="rId6"/>
            </p:custDataLst>
          </p:nvPr>
        </p:nvSpPr>
        <p:spPr/>
        <p:txBody>
          <a:bodyPr/>
          <a:lstStyle>
            <a:lvl1pPr>
              <a:defRPr/>
            </a:lvl1pPr>
          </a:lstStyle>
          <a:p>
            <a:endParaRPr lang="en-US">
              <a:solidFill>
                <a:srgbClr val="FFFFFF"/>
              </a:solidFill>
            </a:endParaRPr>
          </a:p>
        </p:txBody>
      </p:sp>
      <p:sp>
        <p:nvSpPr>
          <p:cNvPr id="8" name="Espace réservé du pied de page 7"/>
          <p:cNvSpPr>
            <a:spLocks noGrp="1"/>
          </p:cNvSpPr>
          <p:nvPr>
            <p:ph type="ftr" sz="quarter" idx="11"/>
            <p:custDataLst>
              <p:tags r:id="rId7"/>
            </p:custDataLst>
          </p:nvPr>
        </p:nvSpPr>
        <p:spPr/>
        <p:txBody>
          <a:bodyPr/>
          <a:lstStyle>
            <a:lvl1pPr>
              <a:defRPr/>
            </a:lvl1pPr>
          </a:lstStyle>
          <a:p>
            <a:endParaRPr lang="en-US">
              <a:solidFill>
                <a:srgbClr val="FFFFFF"/>
              </a:solidFill>
            </a:endParaRPr>
          </a:p>
        </p:txBody>
      </p:sp>
      <p:sp>
        <p:nvSpPr>
          <p:cNvPr id="9" name="Espace réservé du numéro de diapositive 8"/>
          <p:cNvSpPr>
            <a:spLocks noGrp="1"/>
          </p:cNvSpPr>
          <p:nvPr>
            <p:ph type="sldNum" sz="quarter" idx="12"/>
            <p:custDataLst>
              <p:tags r:id="rId8"/>
            </p:custDataLst>
          </p:nvPr>
        </p:nvSpPr>
        <p:spPr/>
        <p:txBody>
          <a:bodyPr/>
          <a:lstStyle>
            <a:lvl1pPr>
              <a:defRPr/>
            </a:lvl1pPr>
          </a:lstStyle>
          <a:p>
            <a:fld id="{EBF390B6-5C54-45C3-A74D-6D9DA45B7E19}" type="slidenum">
              <a:rPr lang="en-US">
                <a:solidFill>
                  <a:srgbClr val="FFFFFF"/>
                </a:solidFill>
              </a:rPr>
              <a:pPr/>
              <a:t>‹N°›</a:t>
            </a:fld>
            <a:endParaRPr lang="en-US">
              <a:solidFill>
                <a:srgbClr val="FFFFFF"/>
              </a:solidFill>
            </a:endParaRPr>
          </a:p>
        </p:txBody>
      </p:sp>
    </p:spTree>
    <p:extLst>
      <p:ext uri="{BB962C8B-B14F-4D97-AF65-F5344CB8AC3E}">
        <p14:creationId xmlns:p14="http://schemas.microsoft.com/office/powerpoint/2010/main" val="13464993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FR" smtClean="0"/>
              <a:t>Modifiez le style du titre</a:t>
            </a:r>
            <a:endParaRPr lang="fr-FR"/>
          </a:p>
        </p:txBody>
      </p:sp>
      <p:sp>
        <p:nvSpPr>
          <p:cNvPr id="3" name="Espace réservé de la date 2"/>
          <p:cNvSpPr>
            <a:spLocks noGrp="1"/>
          </p:cNvSpPr>
          <p:nvPr>
            <p:ph type="dt" sz="half" idx="10"/>
            <p:custDataLst>
              <p:tags r:id="rId2"/>
            </p:custDataLst>
          </p:nvPr>
        </p:nvSpPr>
        <p:spPr/>
        <p:txBody>
          <a:bodyPr/>
          <a:lstStyle>
            <a:lvl1pPr>
              <a:defRPr/>
            </a:lvl1pPr>
          </a:lstStyle>
          <a:p>
            <a:endParaRPr lang="en-US">
              <a:solidFill>
                <a:srgbClr val="FFFFFF"/>
              </a:solidFill>
            </a:endParaRPr>
          </a:p>
        </p:txBody>
      </p:sp>
      <p:sp>
        <p:nvSpPr>
          <p:cNvPr id="4" name="Espace réservé du pied de page 3"/>
          <p:cNvSpPr>
            <a:spLocks noGrp="1"/>
          </p:cNvSpPr>
          <p:nvPr>
            <p:ph type="ftr" sz="quarter" idx="11"/>
            <p:custDataLst>
              <p:tags r:id="rId3"/>
            </p:custDataLst>
          </p:nvPr>
        </p:nvSpPr>
        <p:spPr/>
        <p:txBody>
          <a:bodyPr/>
          <a:lstStyle>
            <a:lvl1pPr>
              <a:defRPr/>
            </a:lvl1pPr>
          </a:lstStyle>
          <a:p>
            <a:endParaRPr lang="en-US">
              <a:solidFill>
                <a:srgbClr val="FFFFFF"/>
              </a:solidFill>
            </a:endParaRPr>
          </a:p>
        </p:txBody>
      </p:sp>
      <p:sp>
        <p:nvSpPr>
          <p:cNvPr id="5" name="Espace réservé du numéro de diapositive 4"/>
          <p:cNvSpPr>
            <a:spLocks noGrp="1"/>
          </p:cNvSpPr>
          <p:nvPr>
            <p:ph type="sldNum" sz="quarter" idx="12"/>
            <p:custDataLst>
              <p:tags r:id="rId4"/>
            </p:custDataLst>
          </p:nvPr>
        </p:nvSpPr>
        <p:spPr/>
        <p:txBody>
          <a:bodyPr/>
          <a:lstStyle>
            <a:lvl1pPr>
              <a:defRPr/>
            </a:lvl1pPr>
          </a:lstStyle>
          <a:p>
            <a:fld id="{16503A11-C625-479F-979A-7CE724B179F5}" type="slidenum">
              <a:rPr lang="en-US">
                <a:solidFill>
                  <a:srgbClr val="FFFFFF"/>
                </a:solidFill>
              </a:rPr>
              <a:pPr/>
              <a:t>‹N°›</a:t>
            </a:fld>
            <a:endParaRPr lang="en-US">
              <a:solidFill>
                <a:srgbClr val="FFFFFF"/>
              </a:solidFill>
            </a:endParaRPr>
          </a:p>
        </p:txBody>
      </p:sp>
    </p:spTree>
    <p:extLst>
      <p:ext uri="{BB962C8B-B14F-4D97-AF65-F5344CB8AC3E}">
        <p14:creationId xmlns:p14="http://schemas.microsoft.com/office/powerpoint/2010/main" val="2470329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FR" smtClean="0"/>
              <a:t>Modifiez le style du titre</a:t>
            </a:r>
            <a:endParaRPr lang="fr-FR"/>
          </a:p>
        </p:txBody>
      </p:sp>
      <p:sp>
        <p:nvSpPr>
          <p:cNvPr id="3" name="Espace réservé du contenu 2"/>
          <p:cNvSpPr>
            <a:spLocks noGrp="1"/>
          </p:cNvSpPr>
          <p:nvPr>
            <p:ph sz="half" idx="1"/>
            <p:custDataLst>
              <p:tags r:id="rId2"/>
            </p:custDataLst>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custDataLst>
              <p:tags r:id="rId3"/>
            </p:custDataLst>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custDataLst>
              <p:tags r:id="rId4"/>
            </p:custDataLst>
          </p:nvPr>
        </p:nvSpPr>
        <p:spPr/>
        <p:txBody>
          <a:bodyPr/>
          <a:lstStyle>
            <a:lvl1pPr>
              <a:defRPr/>
            </a:lvl1pPr>
          </a:lstStyle>
          <a:p>
            <a:endParaRPr lang="en-US"/>
          </a:p>
        </p:txBody>
      </p:sp>
      <p:sp>
        <p:nvSpPr>
          <p:cNvPr id="6" name="Espace réservé du pied de page 5"/>
          <p:cNvSpPr>
            <a:spLocks noGrp="1"/>
          </p:cNvSpPr>
          <p:nvPr>
            <p:ph type="ftr" sz="quarter" idx="11"/>
            <p:custDataLst>
              <p:tags r:id="rId5"/>
            </p:custDataLst>
          </p:nvPr>
        </p:nvSpPr>
        <p:spPr/>
        <p:txBody>
          <a:bodyPr/>
          <a:lstStyle>
            <a:lvl1pPr>
              <a:defRPr/>
            </a:lvl1pPr>
          </a:lstStyle>
          <a:p>
            <a:endParaRPr lang="en-US"/>
          </a:p>
        </p:txBody>
      </p:sp>
      <p:sp>
        <p:nvSpPr>
          <p:cNvPr id="7" name="Espace réservé du numéro de diapositive 6"/>
          <p:cNvSpPr>
            <a:spLocks noGrp="1"/>
          </p:cNvSpPr>
          <p:nvPr>
            <p:ph type="sldNum" sz="quarter" idx="12"/>
            <p:custDataLst>
              <p:tags r:id="rId6"/>
            </p:custDataLst>
          </p:nvPr>
        </p:nvSpPr>
        <p:spPr/>
        <p:txBody>
          <a:bodyPr/>
          <a:lstStyle>
            <a:lvl1pPr>
              <a:defRPr/>
            </a:lvl1pPr>
          </a:lstStyle>
          <a:p>
            <a:fld id="{1A4CE816-E695-4CEE-A3ED-EE0756D279CD}" type="slidenum">
              <a:rPr lang="en-US"/>
              <a:pPr/>
              <a:t>‹N°›</a:t>
            </a:fld>
            <a:endParaRPr lang="en-US"/>
          </a:p>
        </p:txBody>
      </p:sp>
    </p:spTree>
    <p:extLst>
      <p:ext uri="{BB962C8B-B14F-4D97-AF65-F5344CB8AC3E}">
        <p14:creationId xmlns:p14="http://schemas.microsoft.com/office/powerpoint/2010/main" val="18603418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custDataLst>
              <p:tags r:id="rId1"/>
            </p:custDataLst>
          </p:nvPr>
        </p:nvSpPr>
        <p:spPr/>
        <p:txBody>
          <a:bodyPr/>
          <a:lstStyle>
            <a:lvl1pPr>
              <a:defRPr/>
            </a:lvl1pPr>
          </a:lstStyle>
          <a:p>
            <a:endParaRPr lang="en-US">
              <a:solidFill>
                <a:srgbClr val="FFFFFF"/>
              </a:solidFill>
            </a:endParaRPr>
          </a:p>
        </p:txBody>
      </p:sp>
      <p:sp>
        <p:nvSpPr>
          <p:cNvPr id="3" name="Espace réservé du pied de page 2"/>
          <p:cNvSpPr>
            <a:spLocks noGrp="1"/>
          </p:cNvSpPr>
          <p:nvPr>
            <p:ph type="ftr" sz="quarter" idx="11"/>
            <p:custDataLst>
              <p:tags r:id="rId2"/>
            </p:custDataLst>
          </p:nvPr>
        </p:nvSpPr>
        <p:spPr/>
        <p:txBody>
          <a:bodyPr/>
          <a:lstStyle>
            <a:lvl1pPr>
              <a:defRPr/>
            </a:lvl1pPr>
          </a:lstStyle>
          <a:p>
            <a:endParaRPr lang="en-US">
              <a:solidFill>
                <a:srgbClr val="FFFFFF"/>
              </a:solidFill>
            </a:endParaRPr>
          </a:p>
        </p:txBody>
      </p:sp>
      <p:sp>
        <p:nvSpPr>
          <p:cNvPr id="4" name="Espace réservé du numéro de diapositive 3"/>
          <p:cNvSpPr>
            <a:spLocks noGrp="1"/>
          </p:cNvSpPr>
          <p:nvPr>
            <p:ph type="sldNum" sz="quarter" idx="12"/>
            <p:custDataLst>
              <p:tags r:id="rId3"/>
            </p:custDataLst>
          </p:nvPr>
        </p:nvSpPr>
        <p:spPr/>
        <p:txBody>
          <a:bodyPr/>
          <a:lstStyle>
            <a:lvl1pPr>
              <a:defRPr/>
            </a:lvl1pPr>
          </a:lstStyle>
          <a:p>
            <a:fld id="{AF54B7CD-8B6A-4E98-BA71-005E32959340}" type="slidenum">
              <a:rPr lang="en-US">
                <a:solidFill>
                  <a:srgbClr val="FFFFFF"/>
                </a:solidFill>
              </a:rPr>
              <a:pPr/>
              <a:t>‹N°›</a:t>
            </a:fld>
            <a:endParaRPr lang="en-US">
              <a:solidFill>
                <a:srgbClr val="FFFFFF"/>
              </a:solidFill>
            </a:endParaRPr>
          </a:p>
        </p:txBody>
      </p:sp>
    </p:spTree>
    <p:extLst>
      <p:ext uri="{BB962C8B-B14F-4D97-AF65-F5344CB8AC3E}">
        <p14:creationId xmlns:p14="http://schemas.microsoft.com/office/powerpoint/2010/main" val="10103953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457200" y="273050"/>
            <a:ext cx="3008313" cy="1162050"/>
          </a:xfrm>
        </p:spPr>
        <p:txBody>
          <a:bodyPr/>
          <a:lstStyle>
            <a:lvl1pPr algn="l">
              <a:defRPr sz="2000" b="1"/>
            </a:lvl1pPr>
          </a:lstStyle>
          <a:p>
            <a:r>
              <a:rPr lang="fr-FR" smtClean="0"/>
              <a:t>Modifiez le style du titre</a:t>
            </a:r>
            <a:endParaRPr lang="fr-FR"/>
          </a:p>
        </p:txBody>
      </p:sp>
      <p:sp>
        <p:nvSpPr>
          <p:cNvPr id="3" name="Espace réservé du contenu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custDataLst>
              <p:tags r:id="rId4"/>
            </p:custDataLst>
          </p:nvPr>
        </p:nvSpPr>
        <p:spPr/>
        <p:txBody>
          <a:bodyPr/>
          <a:lstStyle>
            <a:lvl1pPr>
              <a:defRPr/>
            </a:lvl1pPr>
          </a:lstStyle>
          <a:p>
            <a:endParaRPr lang="en-US">
              <a:solidFill>
                <a:srgbClr val="FFFFFF"/>
              </a:solidFill>
            </a:endParaRPr>
          </a:p>
        </p:txBody>
      </p:sp>
      <p:sp>
        <p:nvSpPr>
          <p:cNvPr id="6" name="Espace réservé du pied de page 5"/>
          <p:cNvSpPr>
            <a:spLocks noGrp="1"/>
          </p:cNvSpPr>
          <p:nvPr>
            <p:ph type="ftr" sz="quarter" idx="11"/>
            <p:custDataLst>
              <p:tags r:id="rId5"/>
            </p:custDataLst>
          </p:nvPr>
        </p:nvSpPr>
        <p:spPr/>
        <p:txBody>
          <a:bodyPr/>
          <a:lstStyle>
            <a:lvl1pPr>
              <a:defRPr/>
            </a:lvl1pPr>
          </a:lstStyle>
          <a:p>
            <a:endParaRPr lang="en-US">
              <a:solidFill>
                <a:srgbClr val="FFFFFF"/>
              </a:solidFill>
            </a:endParaRPr>
          </a:p>
        </p:txBody>
      </p:sp>
      <p:sp>
        <p:nvSpPr>
          <p:cNvPr id="7" name="Espace réservé du numéro de diapositive 6"/>
          <p:cNvSpPr>
            <a:spLocks noGrp="1"/>
          </p:cNvSpPr>
          <p:nvPr>
            <p:ph type="sldNum" sz="quarter" idx="12"/>
            <p:custDataLst>
              <p:tags r:id="rId6"/>
            </p:custDataLst>
          </p:nvPr>
        </p:nvSpPr>
        <p:spPr/>
        <p:txBody>
          <a:bodyPr/>
          <a:lstStyle>
            <a:lvl1pPr>
              <a:defRPr/>
            </a:lvl1pPr>
          </a:lstStyle>
          <a:p>
            <a:fld id="{B20ED280-A63E-42E0-97EB-6A6E9B800E7F}" type="slidenum">
              <a:rPr lang="en-US">
                <a:solidFill>
                  <a:srgbClr val="FFFFFF"/>
                </a:solidFill>
              </a:rPr>
              <a:pPr/>
              <a:t>‹N°›</a:t>
            </a:fld>
            <a:endParaRPr lang="en-US">
              <a:solidFill>
                <a:srgbClr val="FFFFFF"/>
              </a:solidFill>
            </a:endParaRPr>
          </a:p>
        </p:txBody>
      </p:sp>
    </p:spTree>
    <p:extLst>
      <p:ext uri="{BB962C8B-B14F-4D97-AF65-F5344CB8AC3E}">
        <p14:creationId xmlns:p14="http://schemas.microsoft.com/office/powerpoint/2010/main" val="16407443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792288" y="4800600"/>
            <a:ext cx="5486400" cy="566738"/>
          </a:xfrm>
        </p:spPr>
        <p:txBody>
          <a:bodyPr/>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custDataLst>
              <p:tags r:id="rId2"/>
            </p:custDataLst>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custDataLst>
              <p:tags r:id="rId4"/>
            </p:custDataLst>
          </p:nvPr>
        </p:nvSpPr>
        <p:spPr/>
        <p:txBody>
          <a:bodyPr/>
          <a:lstStyle>
            <a:lvl1pPr>
              <a:defRPr/>
            </a:lvl1pPr>
          </a:lstStyle>
          <a:p>
            <a:endParaRPr lang="en-US">
              <a:solidFill>
                <a:srgbClr val="FFFFFF"/>
              </a:solidFill>
            </a:endParaRPr>
          </a:p>
        </p:txBody>
      </p:sp>
      <p:sp>
        <p:nvSpPr>
          <p:cNvPr id="6" name="Espace réservé du pied de page 5"/>
          <p:cNvSpPr>
            <a:spLocks noGrp="1"/>
          </p:cNvSpPr>
          <p:nvPr>
            <p:ph type="ftr" sz="quarter" idx="11"/>
            <p:custDataLst>
              <p:tags r:id="rId5"/>
            </p:custDataLst>
          </p:nvPr>
        </p:nvSpPr>
        <p:spPr/>
        <p:txBody>
          <a:bodyPr/>
          <a:lstStyle>
            <a:lvl1pPr>
              <a:defRPr/>
            </a:lvl1pPr>
          </a:lstStyle>
          <a:p>
            <a:endParaRPr lang="en-US">
              <a:solidFill>
                <a:srgbClr val="FFFFFF"/>
              </a:solidFill>
            </a:endParaRPr>
          </a:p>
        </p:txBody>
      </p:sp>
      <p:sp>
        <p:nvSpPr>
          <p:cNvPr id="7" name="Espace réservé du numéro de diapositive 6"/>
          <p:cNvSpPr>
            <a:spLocks noGrp="1"/>
          </p:cNvSpPr>
          <p:nvPr>
            <p:ph type="sldNum" sz="quarter" idx="12"/>
            <p:custDataLst>
              <p:tags r:id="rId6"/>
            </p:custDataLst>
          </p:nvPr>
        </p:nvSpPr>
        <p:spPr/>
        <p:txBody>
          <a:bodyPr/>
          <a:lstStyle>
            <a:lvl1pPr>
              <a:defRPr/>
            </a:lvl1pPr>
          </a:lstStyle>
          <a:p>
            <a:fld id="{E9662355-C925-4AB0-B5C1-269A91DF80E8}" type="slidenum">
              <a:rPr lang="en-US">
                <a:solidFill>
                  <a:srgbClr val="FFFFFF"/>
                </a:solidFill>
              </a:rPr>
              <a:pPr/>
              <a:t>‹N°›</a:t>
            </a:fld>
            <a:endParaRPr lang="en-US">
              <a:solidFill>
                <a:srgbClr val="FFFFFF"/>
              </a:solidFill>
            </a:endParaRPr>
          </a:p>
        </p:txBody>
      </p:sp>
    </p:spTree>
    <p:extLst>
      <p:ext uri="{BB962C8B-B14F-4D97-AF65-F5344CB8AC3E}">
        <p14:creationId xmlns:p14="http://schemas.microsoft.com/office/powerpoint/2010/main" val="6309013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custDataLst>
              <p:tags r:id="rId2"/>
            </p:custDataLst>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custDataLst>
              <p:tags r:id="rId3"/>
            </p:custDataLst>
          </p:nvPr>
        </p:nvSpPr>
        <p:spPr/>
        <p:txBody>
          <a:bodyPr/>
          <a:lstStyle>
            <a:lvl1pPr>
              <a:defRPr/>
            </a:lvl1pPr>
          </a:lstStyle>
          <a:p>
            <a:endParaRPr lang="en-US">
              <a:solidFill>
                <a:srgbClr val="FFFFFF"/>
              </a:solidFill>
            </a:endParaRPr>
          </a:p>
        </p:txBody>
      </p:sp>
      <p:sp>
        <p:nvSpPr>
          <p:cNvPr id="5" name="Espace réservé du pied de page 4"/>
          <p:cNvSpPr>
            <a:spLocks noGrp="1"/>
          </p:cNvSpPr>
          <p:nvPr>
            <p:ph type="ftr" sz="quarter" idx="11"/>
            <p:custDataLst>
              <p:tags r:id="rId4"/>
            </p:custDataLst>
          </p:nvPr>
        </p:nvSpPr>
        <p:spPr/>
        <p:txBody>
          <a:bodyPr/>
          <a:lstStyle>
            <a:lvl1pPr>
              <a:defRPr/>
            </a:lvl1pPr>
          </a:lstStyle>
          <a:p>
            <a:endParaRPr lang="en-US">
              <a:solidFill>
                <a:srgbClr val="FFFFFF"/>
              </a:solidFill>
            </a:endParaRPr>
          </a:p>
        </p:txBody>
      </p:sp>
      <p:sp>
        <p:nvSpPr>
          <p:cNvPr id="6" name="Espace réservé du numéro de diapositive 5"/>
          <p:cNvSpPr>
            <a:spLocks noGrp="1"/>
          </p:cNvSpPr>
          <p:nvPr>
            <p:ph type="sldNum" sz="quarter" idx="12"/>
            <p:custDataLst>
              <p:tags r:id="rId5"/>
            </p:custDataLst>
          </p:nvPr>
        </p:nvSpPr>
        <p:spPr/>
        <p:txBody>
          <a:bodyPr/>
          <a:lstStyle>
            <a:lvl1pPr>
              <a:defRPr/>
            </a:lvl1pPr>
          </a:lstStyle>
          <a:p>
            <a:fld id="{33D7A717-7FAC-4C9B-8D74-A006CD7AFB7D}" type="slidenum">
              <a:rPr lang="en-US">
                <a:solidFill>
                  <a:srgbClr val="FFFFFF"/>
                </a:solidFill>
              </a:rPr>
              <a:pPr/>
              <a:t>‹N°›</a:t>
            </a:fld>
            <a:endParaRPr lang="en-US">
              <a:solidFill>
                <a:srgbClr val="FFFFFF"/>
              </a:solidFill>
            </a:endParaRPr>
          </a:p>
        </p:txBody>
      </p:sp>
    </p:spTree>
    <p:extLst>
      <p:ext uri="{BB962C8B-B14F-4D97-AF65-F5344CB8AC3E}">
        <p14:creationId xmlns:p14="http://schemas.microsoft.com/office/powerpoint/2010/main" val="28273850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custDataLst>
              <p:tags r:id="rId1"/>
            </p:custDataLst>
          </p:nvPr>
        </p:nvSpPr>
        <p:spPr>
          <a:xfrm>
            <a:off x="6626225" y="274638"/>
            <a:ext cx="2055813"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custDataLst>
              <p:tags r:id="rId2"/>
            </p:custDataLst>
          </p:nvPr>
        </p:nvSpPr>
        <p:spPr>
          <a:xfrm>
            <a:off x="455613" y="274638"/>
            <a:ext cx="6018212"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custDataLst>
              <p:tags r:id="rId3"/>
            </p:custDataLst>
          </p:nvPr>
        </p:nvSpPr>
        <p:spPr/>
        <p:txBody>
          <a:bodyPr/>
          <a:lstStyle>
            <a:lvl1pPr>
              <a:defRPr/>
            </a:lvl1pPr>
          </a:lstStyle>
          <a:p>
            <a:endParaRPr lang="en-US">
              <a:solidFill>
                <a:srgbClr val="FFFFFF"/>
              </a:solidFill>
            </a:endParaRPr>
          </a:p>
        </p:txBody>
      </p:sp>
      <p:sp>
        <p:nvSpPr>
          <p:cNvPr id="5" name="Espace réservé du pied de page 4"/>
          <p:cNvSpPr>
            <a:spLocks noGrp="1"/>
          </p:cNvSpPr>
          <p:nvPr>
            <p:ph type="ftr" sz="quarter" idx="11"/>
            <p:custDataLst>
              <p:tags r:id="rId4"/>
            </p:custDataLst>
          </p:nvPr>
        </p:nvSpPr>
        <p:spPr/>
        <p:txBody>
          <a:bodyPr/>
          <a:lstStyle>
            <a:lvl1pPr>
              <a:defRPr/>
            </a:lvl1pPr>
          </a:lstStyle>
          <a:p>
            <a:endParaRPr lang="en-US">
              <a:solidFill>
                <a:srgbClr val="FFFFFF"/>
              </a:solidFill>
            </a:endParaRPr>
          </a:p>
        </p:txBody>
      </p:sp>
      <p:sp>
        <p:nvSpPr>
          <p:cNvPr id="6" name="Espace réservé du numéro de diapositive 5"/>
          <p:cNvSpPr>
            <a:spLocks noGrp="1"/>
          </p:cNvSpPr>
          <p:nvPr>
            <p:ph type="sldNum" sz="quarter" idx="12"/>
            <p:custDataLst>
              <p:tags r:id="rId5"/>
            </p:custDataLst>
          </p:nvPr>
        </p:nvSpPr>
        <p:spPr/>
        <p:txBody>
          <a:bodyPr/>
          <a:lstStyle>
            <a:lvl1pPr>
              <a:defRPr/>
            </a:lvl1pPr>
          </a:lstStyle>
          <a:p>
            <a:fld id="{DBA0DAD6-0F69-41C2-B626-17502EF09485}" type="slidenum">
              <a:rPr lang="en-US">
                <a:solidFill>
                  <a:srgbClr val="FFFFFF"/>
                </a:solidFill>
              </a:rPr>
              <a:pPr/>
              <a:t>‹N°›</a:t>
            </a:fld>
            <a:endParaRPr lang="en-US">
              <a:solidFill>
                <a:srgbClr val="FFFFFF"/>
              </a:solidFill>
            </a:endParaRPr>
          </a:p>
        </p:txBody>
      </p:sp>
    </p:spTree>
    <p:extLst>
      <p:ext uri="{BB962C8B-B14F-4D97-AF65-F5344CB8AC3E}">
        <p14:creationId xmlns:p14="http://schemas.microsoft.com/office/powerpoint/2010/main" val="36583072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125B5864-D0F5-48B4-B5CA-DAD321832CFA}" type="slidenum">
              <a:rPr lang="en-US" smtClean="0">
                <a:solidFill>
                  <a:srgbClr val="FFFFFF"/>
                </a:solidFill>
              </a:rPr>
              <a:pPr/>
              <a:t>‹N°›</a:t>
            </a:fld>
            <a:endParaRPr lang="en-US">
              <a:solidFill>
                <a:srgbClr val="FFFFFF"/>
              </a:solidFill>
            </a:endParaRPr>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fr-FR" smtClean="0"/>
              <a:t>Modifiez le style du titre</a:t>
            </a:r>
            <a:endParaRPr 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fr-FR" smtClean="0"/>
              <a:t>Modifiez le style du titre</a:t>
            </a:r>
            <a:endParaRPr lang="en-US" dirty="0"/>
          </a:p>
        </p:txBody>
      </p:sp>
      <p:sp>
        <p:nvSpPr>
          <p:cNvPr id="4" name="Date Placeholder 3"/>
          <p:cNvSpPr>
            <a:spLocks noGrp="1"/>
          </p:cNvSpPr>
          <p:nvPr>
            <p:ph type="dt" sz="half" idx="10"/>
          </p:nvPr>
        </p:nvSpPr>
        <p:spPr/>
        <p:txBody>
          <a:bodyPr/>
          <a:lstStyle/>
          <a:p>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874F167E-5A97-485C-AEB6-1B8C7AE1C0C4}" type="slidenum">
              <a:rPr lang="en-US" smtClean="0">
                <a:solidFill>
                  <a:srgbClr val="FFFFFF"/>
                </a:solidFill>
              </a:rPr>
              <a:pPr/>
              <a:t>‹N°›</a:t>
            </a:fld>
            <a:endParaRPr lang="en-US">
              <a:solidFill>
                <a:srgbClr val="FFFFFF"/>
              </a:solidFill>
            </a:endParaRPr>
          </a:p>
        </p:txBody>
      </p:sp>
      <p:sp>
        <p:nvSpPr>
          <p:cNvPr id="8" name="Content Placeholder 7"/>
          <p:cNvSpPr>
            <a:spLocks noGrp="1"/>
          </p:cNvSpPr>
          <p:nvPr>
            <p:ph sz="quarter" idx="13"/>
          </p:nvPr>
        </p:nvSpPr>
        <p:spPr>
          <a:xfrm>
            <a:off x="609600" y="1600200"/>
            <a:ext cx="7924800" cy="41148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fr-FR" smtClean="0"/>
              <a:t>Modifiez le style du titre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1462AB3F-38ED-4504-B8CB-D25A115A2698}" type="slidenum">
              <a:rPr lang="en-US" smtClean="0">
                <a:solidFill>
                  <a:srgbClr val="FFFFFF"/>
                </a:solidFill>
              </a:rPr>
              <a:pPr/>
              <a:t>‹N°›</a:t>
            </a:fld>
            <a:endParaRPr lang="en-US">
              <a:solidFill>
                <a:srgbClr val="FFFFFF"/>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smtClean="0"/>
          </a:p>
        </p:txBody>
      </p:sp>
      <p:sp>
        <p:nvSpPr>
          <p:cNvPr id="2" name="Title 1"/>
          <p:cNvSpPr>
            <a:spLocks noGrp="1"/>
          </p:cNvSpPr>
          <p:nvPr>
            <p:ph type="title"/>
          </p:nvPr>
        </p:nvSpPr>
        <p:spPr>
          <a:xfrm>
            <a:off x="609600" y="274638"/>
            <a:ext cx="7924800" cy="1143000"/>
          </a:xfrm>
        </p:spPr>
        <p:txBody>
          <a:bodyPr/>
          <a:lstStyle/>
          <a:p>
            <a:r>
              <a:rPr lang="fr-FR" smtClean="0"/>
              <a:t>Modifiez le style du titre</a:t>
            </a:r>
            <a:endParaRPr lang="en-US" dirty="0"/>
          </a:p>
        </p:txBody>
      </p:sp>
      <p:sp>
        <p:nvSpPr>
          <p:cNvPr id="5" name="Date Placeholder 4"/>
          <p:cNvSpPr>
            <a:spLocks noGrp="1"/>
          </p:cNvSpPr>
          <p:nvPr>
            <p:ph type="dt" sz="half" idx="10"/>
          </p:nvPr>
        </p:nvSpPr>
        <p:spPr/>
        <p:txBody>
          <a:bodyPr/>
          <a:lstStyle/>
          <a:p>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86042ECE-B955-49A0-893B-D901884F07FD}" type="slidenum">
              <a:rPr lang="en-US" smtClean="0">
                <a:solidFill>
                  <a:srgbClr val="FFFFFF"/>
                </a:solidFill>
              </a:rPr>
              <a:pPr/>
              <a:t>‹N°›</a:t>
            </a:fld>
            <a:endParaRPr lang="en-US">
              <a:solidFill>
                <a:srgbClr val="FFFFFF"/>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7" name="Date Placeholder 6"/>
          <p:cNvSpPr>
            <a:spLocks noGrp="1"/>
          </p:cNvSpPr>
          <p:nvPr>
            <p:ph type="dt" sz="half" idx="10"/>
          </p:nvPr>
        </p:nvSpPr>
        <p:spPr/>
        <p:txBody>
          <a:bodyPr/>
          <a:lstStyle/>
          <a:p>
            <a:endParaRPr lang="en-US">
              <a:solidFill>
                <a:srgbClr val="FFFFFF"/>
              </a:solidFill>
            </a:endParaRPr>
          </a:p>
        </p:txBody>
      </p:sp>
      <p:sp>
        <p:nvSpPr>
          <p:cNvPr id="8" name="Footer Placeholder 7"/>
          <p:cNvSpPr>
            <a:spLocks noGrp="1"/>
          </p:cNvSpPr>
          <p:nvPr>
            <p:ph type="ftr" sz="quarter" idx="11"/>
          </p:nvPr>
        </p:nvSpPr>
        <p:spPr/>
        <p:txBody>
          <a:bodyPr/>
          <a:lstStyle/>
          <a:p>
            <a:endParaRPr lang="en-US">
              <a:solidFill>
                <a:srgbClr val="FFFFFF"/>
              </a:solidFill>
            </a:endParaRPr>
          </a:p>
        </p:txBody>
      </p:sp>
      <p:sp>
        <p:nvSpPr>
          <p:cNvPr id="9" name="Slide Number Placeholder 8"/>
          <p:cNvSpPr>
            <a:spLocks noGrp="1"/>
          </p:cNvSpPr>
          <p:nvPr>
            <p:ph type="sldNum" sz="quarter" idx="12"/>
          </p:nvPr>
        </p:nvSpPr>
        <p:spPr/>
        <p:txBody>
          <a:bodyPr/>
          <a:lstStyle/>
          <a:p>
            <a:fld id="{94D35787-2F0C-4CA3-8674-0109DFE360BD}" type="slidenum">
              <a:rPr lang="en-US" smtClean="0">
                <a:solidFill>
                  <a:srgbClr val="FFFFFF"/>
                </a:solidFill>
              </a:rPr>
              <a:pPr/>
              <a:t>‹N°›</a:t>
            </a:fld>
            <a:endParaRPr lang="en-US">
              <a:solidFill>
                <a:srgbClr val="FFFFFF"/>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457200" y="274638"/>
            <a:ext cx="8229600" cy="1143000"/>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custDataLst>
              <p:tags r:id="rId6"/>
            </p:custDataLst>
          </p:nvPr>
        </p:nvSpPr>
        <p:spPr/>
        <p:txBody>
          <a:bodyPr/>
          <a:lstStyle>
            <a:lvl1pPr>
              <a:defRPr/>
            </a:lvl1pPr>
          </a:lstStyle>
          <a:p>
            <a:endParaRPr lang="en-US"/>
          </a:p>
        </p:txBody>
      </p:sp>
      <p:sp>
        <p:nvSpPr>
          <p:cNvPr id="8" name="Espace réservé du pied de page 7"/>
          <p:cNvSpPr>
            <a:spLocks noGrp="1"/>
          </p:cNvSpPr>
          <p:nvPr>
            <p:ph type="ftr" sz="quarter" idx="11"/>
            <p:custDataLst>
              <p:tags r:id="rId7"/>
            </p:custDataLst>
          </p:nvPr>
        </p:nvSpPr>
        <p:spPr/>
        <p:txBody>
          <a:bodyPr/>
          <a:lstStyle>
            <a:lvl1pPr>
              <a:defRPr/>
            </a:lvl1pPr>
          </a:lstStyle>
          <a:p>
            <a:endParaRPr lang="en-US"/>
          </a:p>
        </p:txBody>
      </p:sp>
      <p:sp>
        <p:nvSpPr>
          <p:cNvPr id="9" name="Espace réservé du numéro de diapositive 8"/>
          <p:cNvSpPr>
            <a:spLocks noGrp="1"/>
          </p:cNvSpPr>
          <p:nvPr>
            <p:ph type="sldNum" sz="quarter" idx="12"/>
            <p:custDataLst>
              <p:tags r:id="rId8"/>
            </p:custDataLst>
          </p:nvPr>
        </p:nvSpPr>
        <p:spPr/>
        <p:txBody>
          <a:bodyPr/>
          <a:lstStyle>
            <a:lvl1pPr>
              <a:defRPr/>
            </a:lvl1pPr>
          </a:lstStyle>
          <a:p>
            <a:fld id="{06008681-52DE-435D-A12F-D3D7EE60D16C}" type="slidenum">
              <a:rPr lang="en-US"/>
              <a:pPr/>
              <a:t>‹N°›</a:t>
            </a:fld>
            <a:endParaRPr lang="en-US"/>
          </a:p>
        </p:txBody>
      </p:sp>
    </p:spTree>
    <p:extLst>
      <p:ext uri="{BB962C8B-B14F-4D97-AF65-F5344CB8AC3E}">
        <p14:creationId xmlns:p14="http://schemas.microsoft.com/office/powerpoint/2010/main" val="24384417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endParaRPr lang="en-US">
              <a:solidFill>
                <a:srgbClr val="FFFFFF"/>
              </a:solidFill>
            </a:endParaRPr>
          </a:p>
        </p:txBody>
      </p:sp>
      <p:sp>
        <p:nvSpPr>
          <p:cNvPr id="4" name="Footer Placeholder 3"/>
          <p:cNvSpPr>
            <a:spLocks noGrp="1"/>
          </p:cNvSpPr>
          <p:nvPr>
            <p:ph type="ftr" sz="quarter" idx="11"/>
          </p:nvPr>
        </p:nvSpPr>
        <p:spPr/>
        <p:txBody>
          <a:bodyPr/>
          <a:lstStyle/>
          <a:p>
            <a:endParaRPr lang="en-US">
              <a:solidFill>
                <a:srgbClr val="FFFFFF"/>
              </a:solidFill>
            </a:endParaRPr>
          </a:p>
        </p:txBody>
      </p:sp>
      <p:sp>
        <p:nvSpPr>
          <p:cNvPr id="5" name="Slide Number Placeholder 4"/>
          <p:cNvSpPr>
            <a:spLocks noGrp="1"/>
          </p:cNvSpPr>
          <p:nvPr>
            <p:ph type="sldNum" sz="quarter" idx="12"/>
          </p:nvPr>
        </p:nvSpPr>
        <p:spPr/>
        <p:txBody>
          <a:bodyPr/>
          <a:lstStyle/>
          <a:p>
            <a:fld id="{1D9A46D1-C587-429D-8100-63ED043ABC4A}" type="slidenum">
              <a:rPr lang="en-US" smtClean="0">
                <a:solidFill>
                  <a:srgbClr val="FFFFFF"/>
                </a:solidFill>
              </a:rPr>
              <a:pPr/>
              <a:t>‹N°›</a:t>
            </a:fld>
            <a:endParaRPr lang="en-US">
              <a:solidFill>
                <a:srgbClr val="FFFFFF"/>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srgbClr val="FFFFFF"/>
              </a:solidFill>
            </a:endParaRPr>
          </a:p>
        </p:txBody>
      </p:sp>
      <p:sp>
        <p:nvSpPr>
          <p:cNvPr id="3" name="Footer Placeholder 2"/>
          <p:cNvSpPr>
            <a:spLocks noGrp="1"/>
          </p:cNvSpPr>
          <p:nvPr>
            <p:ph type="ftr" sz="quarter" idx="11"/>
          </p:nvPr>
        </p:nvSpPr>
        <p:spPr/>
        <p:txBody>
          <a:bodyPr/>
          <a:lstStyle/>
          <a:p>
            <a:endParaRPr lang="en-US">
              <a:solidFill>
                <a:srgbClr val="FFFFFF"/>
              </a:solidFill>
            </a:endParaRPr>
          </a:p>
        </p:txBody>
      </p:sp>
      <p:sp>
        <p:nvSpPr>
          <p:cNvPr id="4" name="Slide Number Placeholder 3"/>
          <p:cNvSpPr>
            <a:spLocks noGrp="1"/>
          </p:cNvSpPr>
          <p:nvPr>
            <p:ph type="sldNum" sz="quarter" idx="12"/>
          </p:nvPr>
        </p:nvSpPr>
        <p:spPr/>
        <p:txBody>
          <a:bodyPr/>
          <a:lstStyle/>
          <a:p>
            <a:fld id="{917D6D5D-ECA2-4643-8DC5-A8310AB70722}" type="slidenum">
              <a:rPr lang="en-US" smtClean="0">
                <a:solidFill>
                  <a:srgbClr val="FFFFFF"/>
                </a:solidFill>
              </a:rPr>
              <a:pPr/>
              <a:t>‹N°›</a:t>
            </a:fld>
            <a:endParaRPr lang="en-US">
              <a:solidFill>
                <a:srgbClr val="FFFFFF"/>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fr-FR" smtClean="0"/>
              <a:t>Modifiez le style du titre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72A61565-A872-442B-B80A-1F3F525A0D2E}" type="slidenum">
              <a:rPr lang="en-US" smtClean="0">
                <a:solidFill>
                  <a:srgbClr val="FFFFFF"/>
                </a:solidFill>
              </a:rPr>
              <a:pPr/>
              <a:t>‹N°›</a:t>
            </a:fld>
            <a:endParaRPr lang="en-US">
              <a:solidFill>
                <a:srgbClr val="FFFFFF"/>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fr-FR" smtClean="0"/>
              <a:t>Modifiez le style du titre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D74613CC-1E57-4246-A125-1FDDCCACD6FF}" type="slidenum">
              <a:rPr lang="en-US" smtClean="0">
                <a:solidFill>
                  <a:srgbClr val="FFFFFF"/>
                </a:solidFill>
              </a:rPr>
              <a:pPr/>
              <a:t>‹N°›</a:t>
            </a:fld>
            <a:endParaRPr lang="en-US">
              <a:solidFill>
                <a:srgbClr val="FFFFFF"/>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6618C1E3-94B6-4BF8-83F9-9F8735CB2115}" type="slidenum">
              <a:rPr lang="en-US" smtClean="0">
                <a:solidFill>
                  <a:srgbClr val="FFFFFF"/>
                </a:solidFill>
              </a:rPr>
              <a:pPr/>
              <a:t>‹N°›</a:t>
            </a:fld>
            <a:endParaRPr lang="en-US">
              <a:solidFill>
                <a:srgbClr val="FFFFFF"/>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9316F23F-4475-43EC-A222-127A142B420A}" type="slidenum">
              <a:rPr lang="en-US" smtClean="0">
                <a:solidFill>
                  <a:srgbClr val="FFFFFF"/>
                </a:solidFill>
              </a:rPr>
              <a:pPr/>
              <a:t>‹N°›</a:t>
            </a:fld>
            <a:endParaRPr lang="en-US">
              <a:solidFill>
                <a:srgbClr val="FFFFFF"/>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FR" smtClean="0"/>
              <a:t>Modifiez le style du titre</a:t>
            </a:r>
            <a:endParaRPr lang="fr-FR"/>
          </a:p>
        </p:txBody>
      </p:sp>
      <p:sp>
        <p:nvSpPr>
          <p:cNvPr id="3" name="Espace réservé de la date 2"/>
          <p:cNvSpPr>
            <a:spLocks noGrp="1"/>
          </p:cNvSpPr>
          <p:nvPr>
            <p:ph type="dt" sz="half" idx="10"/>
            <p:custDataLst>
              <p:tags r:id="rId2"/>
            </p:custDataLst>
          </p:nvPr>
        </p:nvSpPr>
        <p:spPr/>
        <p:txBody>
          <a:bodyPr/>
          <a:lstStyle>
            <a:lvl1pPr>
              <a:defRPr/>
            </a:lvl1pPr>
          </a:lstStyle>
          <a:p>
            <a:endParaRPr lang="en-US"/>
          </a:p>
        </p:txBody>
      </p:sp>
      <p:sp>
        <p:nvSpPr>
          <p:cNvPr id="4" name="Espace réservé du pied de page 3"/>
          <p:cNvSpPr>
            <a:spLocks noGrp="1"/>
          </p:cNvSpPr>
          <p:nvPr>
            <p:ph type="ftr" sz="quarter" idx="11"/>
            <p:custDataLst>
              <p:tags r:id="rId3"/>
            </p:custDataLst>
          </p:nvPr>
        </p:nvSpPr>
        <p:spPr/>
        <p:txBody>
          <a:bodyPr/>
          <a:lstStyle>
            <a:lvl1pPr>
              <a:defRPr/>
            </a:lvl1pPr>
          </a:lstStyle>
          <a:p>
            <a:endParaRPr lang="en-US"/>
          </a:p>
        </p:txBody>
      </p:sp>
      <p:sp>
        <p:nvSpPr>
          <p:cNvPr id="5" name="Espace réservé du numéro de diapositive 4"/>
          <p:cNvSpPr>
            <a:spLocks noGrp="1"/>
          </p:cNvSpPr>
          <p:nvPr>
            <p:ph type="sldNum" sz="quarter" idx="12"/>
            <p:custDataLst>
              <p:tags r:id="rId4"/>
            </p:custDataLst>
          </p:nvPr>
        </p:nvSpPr>
        <p:spPr/>
        <p:txBody>
          <a:bodyPr/>
          <a:lstStyle>
            <a:lvl1pPr>
              <a:defRPr/>
            </a:lvl1pPr>
          </a:lstStyle>
          <a:p>
            <a:fld id="{EFE8E698-898F-4A81-9111-CEE5E957FA7D}" type="slidenum">
              <a:rPr lang="en-US"/>
              <a:pPr/>
              <a:t>‹N°›</a:t>
            </a:fld>
            <a:endParaRPr lang="en-US"/>
          </a:p>
        </p:txBody>
      </p:sp>
    </p:spTree>
    <p:extLst>
      <p:ext uri="{BB962C8B-B14F-4D97-AF65-F5344CB8AC3E}">
        <p14:creationId xmlns:p14="http://schemas.microsoft.com/office/powerpoint/2010/main" val="3456841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custDataLst>
              <p:tags r:id="rId1"/>
            </p:custDataLst>
          </p:nvPr>
        </p:nvSpPr>
        <p:spPr/>
        <p:txBody>
          <a:bodyPr/>
          <a:lstStyle>
            <a:lvl1pPr>
              <a:defRPr/>
            </a:lvl1pPr>
          </a:lstStyle>
          <a:p>
            <a:endParaRPr lang="en-US"/>
          </a:p>
        </p:txBody>
      </p:sp>
      <p:sp>
        <p:nvSpPr>
          <p:cNvPr id="3" name="Espace réservé du pied de page 2"/>
          <p:cNvSpPr>
            <a:spLocks noGrp="1"/>
          </p:cNvSpPr>
          <p:nvPr>
            <p:ph type="ftr" sz="quarter" idx="11"/>
            <p:custDataLst>
              <p:tags r:id="rId2"/>
            </p:custDataLst>
          </p:nvPr>
        </p:nvSpPr>
        <p:spPr/>
        <p:txBody>
          <a:bodyPr/>
          <a:lstStyle>
            <a:lvl1pPr>
              <a:defRPr/>
            </a:lvl1pPr>
          </a:lstStyle>
          <a:p>
            <a:endParaRPr lang="en-US"/>
          </a:p>
        </p:txBody>
      </p:sp>
      <p:sp>
        <p:nvSpPr>
          <p:cNvPr id="4" name="Espace réservé du numéro de diapositive 3"/>
          <p:cNvSpPr>
            <a:spLocks noGrp="1"/>
          </p:cNvSpPr>
          <p:nvPr>
            <p:ph type="sldNum" sz="quarter" idx="12"/>
            <p:custDataLst>
              <p:tags r:id="rId3"/>
            </p:custDataLst>
          </p:nvPr>
        </p:nvSpPr>
        <p:spPr/>
        <p:txBody>
          <a:bodyPr/>
          <a:lstStyle>
            <a:lvl1pPr>
              <a:defRPr/>
            </a:lvl1pPr>
          </a:lstStyle>
          <a:p>
            <a:fld id="{EC90467C-B881-4BB4-9AFB-BD58EFE9BD63}" type="slidenum">
              <a:rPr lang="en-US"/>
              <a:pPr/>
              <a:t>‹N°›</a:t>
            </a:fld>
            <a:endParaRPr lang="en-US"/>
          </a:p>
        </p:txBody>
      </p:sp>
    </p:spTree>
    <p:extLst>
      <p:ext uri="{BB962C8B-B14F-4D97-AF65-F5344CB8AC3E}">
        <p14:creationId xmlns:p14="http://schemas.microsoft.com/office/powerpoint/2010/main" val="2699983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457200" y="273050"/>
            <a:ext cx="3008313" cy="1162050"/>
          </a:xfrm>
        </p:spPr>
        <p:txBody>
          <a:bodyPr/>
          <a:lstStyle>
            <a:lvl1pPr algn="l">
              <a:defRPr sz="2000" b="1"/>
            </a:lvl1pPr>
          </a:lstStyle>
          <a:p>
            <a:r>
              <a:rPr lang="fr-FR" smtClean="0"/>
              <a:t>Modifiez le style du titre</a:t>
            </a:r>
            <a:endParaRPr lang="fr-FR"/>
          </a:p>
        </p:txBody>
      </p:sp>
      <p:sp>
        <p:nvSpPr>
          <p:cNvPr id="3" name="Espace réservé du contenu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custDataLst>
              <p:tags r:id="rId4"/>
            </p:custDataLst>
          </p:nvPr>
        </p:nvSpPr>
        <p:spPr/>
        <p:txBody>
          <a:bodyPr/>
          <a:lstStyle>
            <a:lvl1pPr>
              <a:defRPr/>
            </a:lvl1pPr>
          </a:lstStyle>
          <a:p>
            <a:endParaRPr lang="en-US"/>
          </a:p>
        </p:txBody>
      </p:sp>
      <p:sp>
        <p:nvSpPr>
          <p:cNvPr id="6" name="Espace réservé du pied de page 5"/>
          <p:cNvSpPr>
            <a:spLocks noGrp="1"/>
          </p:cNvSpPr>
          <p:nvPr>
            <p:ph type="ftr" sz="quarter" idx="11"/>
            <p:custDataLst>
              <p:tags r:id="rId5"/>
            </p:custDataLst>
          </p:nvPr>
        </p:nvSpPr>
        <p:spPr/>
        <p:txBody>
          <a:bodyPr/>
          <a:lstStyle>
            <a:lvl1pPr>
              <a:defRPr/>
            </a:lvl1pPr>
          </a:lstStyle>
          <a:p>
            <a:endParaRPr lang="en-US"/>
          </a:p>
        </p:txBody>
      </p:sp>
      <p:sp>
        <p:nvSpPr>
          <p:cNvPr id="7" name="Espace réservé du numéro de diapositive 6"/>
          <p:cNvSpPr>
            <a:spLocks noGrp="1"/>
          </p:cNvSpPr>
          <p:nvPr>
            <p:ph type="sldNum" sz="quarter" idx="12"/>
            <p:custDataLst>
              <p:tags r:id="rId6"/>
            </p:custDataLst>
          </p:nvPr>
        </p:nvSpPr>
        <p:spPr/>
        <p:txBody>
          <a:bodyPr/>
          <a:lstStyle>
            <a:lvl1pPr>
              <a:defRPr/>
            </a:lvl1pPr>
          </a:lstStyle>
          <a:p>
            <a:fld id="{17EBAB51-420F-4B7C-A70A-EDBD1084B6BB}" type="slidenum">
              <a:rPr lang="en-US"/>
              <a:pPr/>
              <a:t>‹N°›</a:t>
            </a:fld>
            <a:endParaRPr lang="en-US"/>
          </a:p>
        </p:txBody>
      </p:sp>
    </p:spTree>
    <p:extLst>
      <p:ext uri="{BB962C8B-B14F-4D97-AF65-F5344CB8AC3E}">
        <p14:creationId xmlns:p14="http://schemas.microsoft.com/office/powerpoint/2010/main" val="1379820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792288" y="4800600"/>
            <a:ext cx="5486400" cy="566738"/>
          </a:xfrm>
        </p:spPr>
        <p:txBody>
          <a:bodyPr/>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custDataLst>
              <p:tags r:id="rId2"/>
            </p:custDataLst>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fr-FR"/>
          </a:p>
        </p:txBody>
      </p:sp>
      <p:sp>
        <p:nvSpPr>
          <p:cNvPr id="4" name="Espace réservé du texte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custDataLst>
              <p:tags r:id="rId4"/>
            </p:custDataLst>
          </p:nvPr>
        </p:nvSpPr>
        <p:spPr/>
        <p:txBody>
          <a:bodyPr/>
          <a:lstStyle>
            <a:lvl1pPr>
              <a:defRPr/>
            </a:lvl1pPr>
          </a:lstStyle>
          <a:p>
            <a:endParaRPr lang="en-US"/>
          </a:p>
        </p:txBody>
      </p:sp>
      <p:sp>
        <p:nvSpPr>
          <p:cNvPr id="6" name="Espace réservé du pied de page 5"/>
          <p:cNvSpPr>
            <a:spLocks noGrp="1"/>
          </p:cNvSpPr>
          <p:nvPr>
            <p:ph type="ftr" sz="quarter" idx="11"/>
            <p:custDataLst>
              <p:tags r:id="rId5"/>
            </p:custDataLst>
          </p:nvPr>
        </p:nvSpPr>
        <p:spPr/>
        <p:txBody>
          <a:bodyPr/>
          <a:lstStyle>
            <a:lvl1pPr>
              <a:defRPr/>
            </a:lvl1pPr>
          </a:lstStyle>
          <a:p>
            <a:endParaRPr lang="en-US"/>
          </a:p>
        </p:txBody>
      </p:sp>
      <p:sp>
        <p:nvSpPr>
          <p:cNvPr id="7" name="Espace réservé du numéro de diapositive 6"/>
          <p:cNvSpPr>
            <a:spLocks noGrp="1"/>
          </p:cNvSpPr>
          <p:nvPr>
            <p:ph type="sldNum" sz="quarter" idx="12"/>
            <p:custDataLst>
              <p:tags r:id="rId6"/>
            </p:custDataLst>
          </p:nvPr>
        </p:nvSpPr>
        <p:spPr/>
        <p:txBody>
          <a:bodyPr/>
          <a:lstStyle>
            <a:lvl1pPr>
              <a:defRPr/>
            </a:lvl1pPr>
          </a:lstStyle>
          <a:p>
            <a:fld id="{C6529B8C-383E-43C0-AC43-7E5C486EB0E9}" type="slidenum">
              <a:rPr lang="en-US"/>
              <a:pPr/>
              <a:t>‹N°›</a:t>
            </a:fld>
            <a:endParaRPr lang="en-US"/>
          </a:p>
        </p:txBody>
      </p:sp>
    </p:spTree>
    <p:extLst>
      <p:ext uri="{BB962C8B-B14F-4D97-AF65-F5344CB8AC3E}">
        <p14:creationId xmlns:p14="http://schemas.microsoft.com/office/powerpoint/2010/main" val="4062161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64.xml"/><Relationship Id="rId18" Type="http://schemas.openxmlformats.org/officeDocument/2006/relationships/tags" Target="../tags/tag6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tags" Target="../tags/tag68.xml"/><Relationship Id="rId2" Type="http://schemas.openxmlformats.org/officeDocument/2006/relationships/slideLayout" Target="../slideLayouts/slideLayout13.xml"/><Relationship Id="rId16" Type="http://schemas.openxmlformats.org/officeDocument/2006/relationships/tags" Target="../tags/tag6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66.xml"/><Relationship Id="rId10" Type="http://schemas.openxmlformats.org/officeDocument/2006/relationships/slideLayout" Target="../slideLayouts/slideLayout21.xml"/><Relationship Id="rId19" Type="http://schemas.openxmlformats.org/officeDocument/2006/relationships/image" Target="../media/image1.jpe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ags" Target="../tags/tag129.xml"/><Relationship Id="rId18"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tags" Target="../tags/tag133.xml"/><Relationship Id="rId2" Type="http://schemas.openxmlformats.org/officeDocument/2006/relationships/slideLayout" Target="../slideLayouts/slideLayout24.xml"/><Relationship Id="rId16" Type="http://schemas.openxmlformats.org/officeDocument/2006/relationships/tags" Target="../tags/tag13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ags" Target="../tags/tag131.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ags" Target="../tags/tag1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ags" Target="../tags/tag192.xml"/><Relationship Id="rId18" Type="http://schemas.openxmlformats.org/officeDocument/2006/relationships/tags" Target="../tags/tag197.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17" Type="http://schemas.openxmlformats.org/officeDocument/2006/relationships/tags" Target="../tags/tag196.xml"/><Relationship Id="rId2" Type="http://schemas.openxmlformats.org/officeDocument/2006/relationships/slideLayout" Target="../slideLayouts/slideLayout35.xml"/><Relationship Id="rId16" Type="http://schemas.openxmlformats.org/officeDocument/2006/relationships/tags" Target="../tags/tag19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ags" Target="../tags/tag194.xml"/><Relationship Id="rId10" Type="http://schemas.openxmlformats.org/officeDocument/2006/relationships/slideLayout" Target="../slideLayouts/slideLayout43.xml"/><Relationship Id="rId19" Type="http://schemas.openxmlformats.org/officeDocument/2006/relationships/image" Target="../media/image3.jpe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ags" Target="../tags/tag19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fr-FR" smtClean="0"/>
              <a:t>Modifiez le style du titre</a:t>
            </a:r>
            <a:endParaRPr lang="en-US" smtClean="0"/>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smtClean="0"/>
          </a:p>
        </p:txBody>
      </p:sp>
      <p:sp>
        <p:nvSpPr>
          <p:cNvPr id="1028" name="Rectangle 4"/>
          <p:cNvSpPr>
            <a:spLocks noGrp="1" noChangeArrowheads="1"/>
          </p:cNvSpPr>
          <p:nvPr>
            <p:ph type="dt" sz="half" idx="2"/>
            <p:custDataLst>
              <p:tags r:id="rId15"/>
            </p:custDataLst>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2D11AB16-CD14-40D2-8A78-0B71BD2E3D3F}" type="slidenum">
              <a:rPr lang="en-US"/>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defRPr>
      </a:lvl2pPr>
      <a:lvl3pPr algn="l" rtl="0" eaLnBrk="1" fontAlgn="base" hangingPunct="1">
        <a:spcBef>
          <a:spcPct val="0"/>
        </a:spcBef>
        <a:spcAft>
          <a:spcPct val="0"/>
        </a:spcAft>
        <a:buClr>
          <a:schemeClr val="tx1"/>
        </a:buClr>
        <a:defRPr sz="3200">
          <a:solidFill>
            <a:schemeClr val="tx1"/>
          </a:solidFill>
          <a:latin typeface="Arial" charset="0"/>
        </a:defRPr>
      </a:lvl3pPr>
      <a:lvl4pPr algn="l" rtl="0" eaLnBrk="1" fontAlgn="base" hangingPunct="1">
        <a:spcBef>
          <a:spcPct val="0"/>
        </a:spcBef>
        <a:spcAft>
          <a:spcPct val="0"/>
        </a:spcAft>
        <a:buClr>
          <a:schemeClr val="tx1"/>
        </a:buClr>
        <a:defRPr sz="3200">
          <a:solidFill>
            <a:schemeClr val="tx1"/>
          </a:solidFill>
          <a:latin typeface="Arial" charset="0"/>
        </a:defRPr>
      </a:lvl4pPr>
      <a:lvl5pPr algn="l" rtl="0" eaLnBrk="1" fontAlgn="base" hangingPunct="1">
        <a:spcBef>
          <a:spcPct val="0"/>
        </a:spcBef>
        <a:spcAft>
          <a:spcPct val="0"/>
        </a:spcAft>
        <a:buClr>
          <a:schemeClr val="tx1"/>
        </a:buClr>
        <a:defRPr sz="3200">
          <a:solidFill>
            <a:schemeClr val="tx1"/>
          </a:solidFill>
          <a:latin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29698" name="Rectangle 2"/>
          <p:cNvSpPr>
            <a:spLocks noChangeArrowheads="1"/>
          </p:cNvSpPr>
          <p:nvPr>
            <p:custDataLst>
              <p:tags r:id="rId13"/>
            </p:custDataLst>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699" name="Rectangle 3"/>
          <p:cNvSpPr>
            <a:spLocks noGrp="1" noChangeArrowheads="1"/>
          </p:cNvSpPr>
          <p:nvPr>
            <p:ph type="title"/>
            <p:custDataLst>
              <p:tags r:id="rId14"/>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9700" name="Rectangle 4"/>
          <p:cNvSpPr>
            <a:spLocks noGrp="1" noChangeArrowheads="1"/>
          </p:cNvSpPr>
          <p:nvPr>
            <p:ph type="body" idx="1"/>
            <p:custDataLst>
              <p:tags r:id="rId15"/>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9701" name="Rectangle 5"/>
          <p:cNvSpPr>
            <a:spLocks noGrp="1" noChangeArrowheads="1"/>
          </p:cNvSpPr>
          <p:nvPr>
            <p:ph type="dt" sz="half" idx="2"/>
            <p:custDataLst>
              <p:tags r:id="rId16"/>
            </p:custDataLst>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9702" name="Rectangle 6"/>
          <p:cNvSpPr>
            <a:spLocks noGrp="1" noChangeArrowheads="1"/>
          </p:cNvSpPr>
          <p:nvPr>
            <p:ph type="ftr" sz="quarter" idx="3"/>
            <p:custDataLst>
              <p:tags r:id="rId17"/>
            </p:custDataLst>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9703" name="Rectangle 7"/>
          <p:cNvSpPr>
            <a:spLocks noGrp="1" noChangeArrowheads="1"/>
          </p:cNvSpPr>
          <p:nvPr>
            <p:ph type="sldNum" sz="quarter" idx="4"/>
            <p:custDataLst>
              <p:tags r:id="rId18"/>
            </p:custDataLst>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4681C68-E147-49B1-9245-889B412E0A85}" type="slidenum">
              <a:rPr lang="en-US"/>
              <a:pPr/>
              <a:t>‹N°›</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charset="0"/>
        </a:defRPr>
      </a:lvl2pPr>
      <a:lvl3pPr algn="l" rtl="0" fontAlgn="base">
        <a:spcBef>
          <a:spcPct val="0"/>
        </a:spcBef>
        <a:spcAft>
          <a:spcPct val="0"/>
        </a:spcAft>
        <a:buClr>
          <a:schemeClr val="tx1"/>
        </a:buClr>
        <a:defRPr sz="3200">
          <a:solidFill>
            <a:schemeClr val="tx1"/>
          </a:solidFill>
          <a:latin typeface="Arial" charset="0"/>
        </a:defRPr>
      </a:lvl3pPr>
      <a:lvl4pPr algn="l" rtl="0" fontAlgn="base">
        <a:spcBef>
          <a:spcPct val="0"/>
        </a:spcBef>
        <a:spcAft>
          <a:spcPct val="0"/>
        </a:spcAft>
        <a:buClr>
          <a:schemeClr val="tx1"/>
        </a:buClr>
        <a:defRPr sz="3200">
          <a:solidFill>
            <a:schemeClr val="tx1"/>
          </a:solidFill>
          <a:latin typeface="Arial" charset="0"/>
        </a:defRPr>
      </a:lvl4pPr>
      <a:lvl5pPr algn="l" rtl="0" fontAlgn="base">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fr-FR" smtClean="0"/>
              <a:t>Modifiez le style du titre</a:t>
            </a:r>
            <a:endParaRPr lang="en-US" smtClean="0"/>
          </a:p>
        </p:txBody>
      </p:sp>
      <p:sp>
        <p:nvSpPr>
          <p:cNvPr id="63491"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smtClean="0"/>
          </a:p>
        </p:txBody>
      </p:sp>
      <p:sp>
        <p:nvSpPr>
          <p:cNvPr id="63492" name="Rectangle 4"/>
          <p:cNvSpPr>
            <a:spLocks noGrp="1" noChangeArrowheads="1"/>
          </p:cNvSpPr>
          <p:nvPr>
            <p:ph type="dt" sz="half" idx="2"/>
            <p:custDataLst>
              <p:tags r:id="rId15"/>
            </p:custDataLst>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endParaRPr lang="en-US">
              <a:solidFill>
                <a:srgbClr val="FFFFFF"/>
              </a:solidFill>
            </a:endParaRPr>
          </a:p>
        </p:txBody>
      </p:sp>
      <p:sp>
        <p:nvSpPr>
          <p:cNvPr id="63493"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endParaRPr lang="en-US">
              <a:solidFill>
                <a:srgbClr val="FFFFFF"/>
              </a:solidFill>
            </a:endParaRPr>
          </a:p>
        </p:txBody>
      </p:sp>
      <p:sp>
        <p:nvSpPr>
          <p:cNvPr id="63494"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fld id="{7C9E7C80-30CC-4E7E-9E90-C0E0F5C19FE6}" type="slidenum">
              <a:rPr lang="en-US">
                <a:solidFill>
                  <a:srgbClr val="FFFFFF"/>
                </a:solidFill>
              </a:rPr>
              <a:pPr/>
              <a:t>‹N°›</a:t>
            </a:fld>
            <a:endParaRPr lang="en-US">
              <a:solidFill>
                <a:srgbClr val="FFFFFF"/>
              </a:solidFill>
            </a:endParaRPr>
          </a:p>
        </p:txBody>
      </p:sp>
    </p:spTree>
    <p:extLst>
      <p:ext uri="{BB962C8B-B14F-4D97-AF65-F5344CB8AC3E}">
        <p14:creationId xmlns:p14="http://schemas.microsoft.com/office/powerpoint/2010/main" val="3263693110"/>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90114" name="Rectangle 2"/>
          <p:cNvSpPr>
            <a:spLocks noChangeArrowheads="1"/>
          </p:cNvSpPr>
          <p:nvPr>
            <p:custDataLst>
              <p:tags r:id="rId13"/>
            </p:custDataLst>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srgbClr val="FFFFFF"/>
              </a:solidFill>
            </a:endParaRPr>
          </a:p>
        </p:txBody>
      </p:sp>
      <p:sp>
        <p:nvSpPr>
          <p:cNvPr id="90115" name="Rectangle 3"/>
          <p:cNvSpPr>
            <a:spLocks noGrp="1" noChangeArrowheads="1"/>
          </p:cNvSpPr>
          <p:nvPr>
            <p:ph type="title"/>
            <p:custDataLst>
              <p:tags r:id="rId14"/>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90116" name="Rectangle 4"/>
          <p:cNvSpPr>
            <a:spLocks noGrp="1" noChangeArrowheads="1"/>
          </p:cNvSpPr>
          <p:nvPr>
            <p:ph type="body" idx="1"/>
            <p:custDataLst>
              <p:tags r:id="rId15"/>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0117" name="Rectangle 5"/>
          <p:cNvSpPr>
            <a:spLocks noGrp="1" noChangeArrowheads="1"/>
          </p:cNvSpPr>
          <p:nvPr>
            <p:ph type="dt" sz="half" idx="2"/>
            <p:custDataLst>
              <p:tags r:id="rId16"/>
            </p:custDataLst>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FFFFFF"/>
              </a:solidFill>
            </a:endParaRPr>
          </a:p>
        </p:txBody>
      </p:sp>
      <p:sp>
        <p:nvSpPr>
          <p:cNvPr id="90118" name="Rectangle 6"/>
          <p:cNvSpPr>
            <a:spLocks noGrp="1" noChangeArrowheads="1"/>
          </p:cNvSpPr>
          <p:nvPr>
            <p:ph type="ftr" sz="quarter" idx="3"/>
            <p:custDataLst>
              <p:tags r:id="rId17"/>
            </p:custDataLst>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FFFFFF"/>
              </a:solidFill>
            </a:endParaRPr>
          </a:p>
        </p:txBody>
      </p:sp>
      <p:sp>
        <p:nvSpPr>
          <p:cNvPr id="90119" name="Rectangle 7"/>
          <p:cNvSpPr>
            <a:spLocks noGrp="1" noChangeArrowheads="1"/>
          </p:cNvSpPr>
          <p:nvPr>
            <p:ph type="sldNum" sz="quarter" idx="4"/>
            <p:custDataLst>
              <p:tags r:id="rId18"/>
            </p:custDataLst>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64074577-378E-445E-870B-B8E018E74987}" type="slidenum">
              <a:rPr lang="en-US">
                <a:solidFill>
                  <a:srgbClr val="FFFFFF"/>
                </a:solidFill>
              </a:rPr>
              <a:pPr/>
              <a:t>‹N°›</a:t>
            </a:fld>
            <a:endParaRPr lang="en-US">
              <a:solidFill>
                <a:srgbClr val="FFFFFF"/>
              </a:solidFill>
            </a:endParaRPr>
          </a:p>
        </p:txBody>
      </p:sp>
    </p:spTree>
    <p:extLst>
      <p:ext uri="{BB962C8B-B14F-4D97-AF65-F5344CB8AC3E}">
        <p14:creationId xmlns:p14="http://schemas.microsoft.com/office/powerpoint/2010/main" val="240703305"/>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charset="0"/>
        </a:defRPr>
      </a:lvl2pPr>
      <a:lvl3pPr algn="l" rtl="0" fontAlgn="base">
        <a:spcBef>
          <a:spcPct val="0"/>
        </a:spcBef>
        <a:spcAft>
          <a:spcPct val="0"/>
        </a:spcAft>
        <a:buClr>
          <a:schemeClr val="tx1"/>
        </a:buClr>
        <a:defRPr sz="3200">
          <a:solidFill>
            <a:schemeClr val="tx1"/>
          </a:solidFill>
          <a:latin typeface="Arial" charset="0"/>
        </a:defRPr>
      </a:lvl3pPr>
      <a:lvl4pPr algn="l" rtl="0" fontAlgn="base">
        <a:spcBef>
          <a:spcPct val="0"/>
        </a:spcBef>
        <a:spcAft>
          <a:spcPct val="0"/>
        </a:spcAft>
        <a:buClr>
          <a:schemeClr val="tx1"/>
        </a:buClr>
        <a:defRPr sz="3200">
          <a:solidFill>
            <a:schemeClr val="tx1"/>
          </a:solidFill>
          <a:latin typeface="Arial" charset="0"/>
        </a:defRPr>
      </a:lvl4pPr>
      <a:lvl5pPr algn="l" rtl="0" fontAlgn="base">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fr-FR" smtClean="0"/>
              <a:t>Modifiez le style du titre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endParaRPr lang="en-US"/>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2D11AB16-CD14-40D2-8A78-0B71BD2E3D3F}" type="slidenum">
              <a:rPr lang="en-US" smtClean="0"/>
              <a:pPr/>
              <a:t>‹N°›</a:t>
            </a:fld>
            <a:endParaRPr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5.xml"/><Relationship Id="rId1" Type="http://schemas.openxmlformats.org/officeDocument/2006/relationships/tags" Target="../tags/tag25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hyperlink" Target="http://www.digischool.fr/initiatives/gamification-e-learning-outil-apprentissage-24761.php" TargetMode="External"/><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6.xml"/><Relationship Id="rId1" Type="http://schemas.openxmlformats.org/officeDocument/2006/relationships/tags" Target="../tags/tag259.xml"/></Relationships>
</file>

<file path=ppt/slides/_rels/slide19.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18.xml"/><Relationship Id="rId1" Type="http://schemas.openxmlformats.org/officeDocument/2006/relationships/slideLayout" Target="../slideLayouts/slideLayout46.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6.xml"/><Relationship Id="rId1" Type="http://schemas.openxmlformats.org/officeDocument/2006/relationships/tags" Target="../tags/tag258.xml"/></Relationships>
</file>

<file path=ppt/slides/_rels/slide20.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19.xml"/><Relationship Id="rId1" Type="http://schemas.openxmlformats.org/officeDocument/2006/relationships/slideLayout" Target="../slideLayouts/slideLayout46.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24.xml"/><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3" Type="http://schemas.openxmlformats.org/officeDocument/2006/relationships/hyperlink" Target="http://cursus.edu/article/18140/les-tic-pour-ameliorer-relation-prof/#.VGI07PmG_T9" TargetMode="External"/><Relationship Id="rId2" Type="http://schemas.openxmlformats.org/officeDocument/2006/relationships/notesSlide" Target="../notesSlides/notesSlide25.xml"/><Relationship Id="rId1" Type="http://schemas.openxmlformats.org/officeDocument/2006/relationships/slideLayout" Target="../slideLayouts/slideLayout46.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3" Type="http://schemas.openxmlformats.org/officeDocument/2006/relationships/hyperlink" Target="http://b.socrative.com/teacher/#dashboard" TargetMode="External"/><Relationship Id="rId2" Type="http://schemas.openxmlformats.org/officeDocument/2006/relationships/notesSlide" Target="../notesSlides/notesSlide27.xml"/><Relationship Id="rId1" Type="http://schemas.openxmlformats.org/officeDocument/2006/relationships/slideLayout" Target="../slideLayouts/slideLayout46.xml"/><Relationship Id="rId4" Type="http://schemas.openxmlformats.org/officeDocument/2006/relationships/image" Target="../media/image21.tmp"/></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6.xml"/><Relationship Id="rId1" Type="http://schemas.openxmlformats.org/officeDocument/2006/relationships/tags" Target="../tags/tag26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30.emf"/><Relationship Id="rId18" Type="http://schemas.openxmlformats.org/officeDocument/2006/relationships/customXml" Target="../ink/ink8.xml"/><Relationship Id="rId26" Type="http://schemas.openxmlformats.org/officeDocument/2006/relationships/customXml" Target="../ink/ink12.xml"/><Relationship Id="rId39" Type="http://schemas.openxmlformats.org/officeDocument/2006/relationships/image" Target="../media/image43.emf"/><Relationship Id="rId3" Type="http://schemas.openxmlformats.org/officeDocument/2006/relationships/image" Target="../media/image23.tmp"/><Relationship Id="rId21" Type="http://schemas.openxmlformats.org/officeDocument/2006/relationships/image" Target="../media/image34.emf"/><Relationship Id="rId34" Type="http://schemas.openxmlformats.org/officeDocument/2006/relationships/customXml" Target="../ink/ink16.xml"/><Relationship Id="rId7" Type="http://schemas.openxmlformats.org/officeDocument/2006/relationships/image" Target="../media/image27.emf"/><Relationship Id="rId12" Type="http://schemas.openxmlformats.org/officeDocument/2006/relationships/customXml" Target="../ink/ink5.xml"/><Relationship Id="rId17" Type="http://schemas.openxmlformats.org/officeDocument/2006/relationships/image" Target="../media/image32.emf"/><Relationship Id="rId25" Type="http://schemas.openxmlformats.org/officeDocument/2006/relationships/image" Target="../media/image36.emf"/><Relationship Id="rId33" Type="http://schemas.openxmlformats.org/officeDocument/2006/relationships/image" Target="../media/image40.emf"/><Relationship Id="rId38" Type="http://schemas.openxmlformats.org/officeDocument/2006/relationships/customXml" Target="../ink/ink18.xml"/><Relationship Id="rId2" Type="http://schemas.openxmlformats.org/officeDocument/2006/relationships/notesSlide" Target="../notesSlides/notesSlide33.xml"/><Relationship Id="rId16" Type="http://schemas.openxmlformats.org/officeDocument/2006/relationships/customXml" Target="../ink/ink7.xml"/><Relationship Id="rId20" Type="http://schemas.openxmlformats.org/officeDocument/2006/relationships/customXml" Target="../ink/ink9.xml"/><Relationship Id="rId29" Type="http://schemas.openxmlformats.org/officeDocument/2006/relationships/image" Target="../media/image38.emf"/><Relationship Id="rId41" Type="http://schemas.openxmlformats.org/officeDocument/2006/relationships/image" Target="../media/image44.emf"/><Relationship Id="rId1" Type="http://schemas.openxmlformats.org/officeDocument/2006/relationships/slideLayout" Target="../slideLayouts/slideLayout46.xml"/><Relationship Id="rId6" Type="http://schemas.openxmlformats.org/officeDocument/2006/relationships/customXml" Target="../ink/ink2.xml"/><Relationship Id="rId11" Type="http://schemas.openxmlformats.org/officeDocument/2006/relationships/image" Target="../media/image29.emf"/><Relationship Id="rId24" Type="http://schemas.openxmlformats.org/officeDocument/2006/relationships/customXml" Target="../ink/ink11.xml"/><Relationship Id="rId32" Type="http://schemas.openxmlformats.org/officeDocument/2006/relationships/customXml" Target="../ink/ink15.xml"/><Relationship Id="rId37" Type="http://schemas.openxmlformats.org/officeDocument/2006/relationships/image" Target="../media/image42.emf"/><Relationship Id="rId40" Type="http://schemas.openxmlformats.org/officeDocument/2006/relationships/customXml" Target="../ink/ink19.xml"/><Relationship Id="rId5" Type="http://schemas.openxmlformats.org/officeDocument/2006/relationships/image" Target="../media/image26.emf"/><Relationship Id="rId15" Type="http://schemas.openxmlformats.org/officeDocument/2006/relationships/image" Target="../media/image31.emf"/><Relationship Id="rId23" Type="http://schemas.openxmlformats.org/officeDocument/2006/relationships/image" Target="../media/image35.emf"/><Relationship Id="rId28" Type="http://schemas.openxmlformats.org/officeDocument/2006/relationships/customXml" Target="../ink/ink13.xml"/><Relationship Id="rId36" Type="http://schemas.openxmlformats.org/officeDocument/2006/relationships/customXml" Target="../ink/ink17.xml"/><Relationship Id="rId10" Type="http://schemas.openxmlformats.org/officeDocument/2006/relationships/customXml" Target="../ink/ink4.xml"/><Relationship Id="rId19" Type="http://schemas.openxmlformats.org/officeDocument/2006/relationships/image" Target="../media/image33.emf"/><Relationship Id="rId31" Type="http://schemas.openxmlformats.org/officeDocument/2006/relationships/image" Target="../media/image39.emf"/><Relationship Id="rId4" Type="http://schemas.openxmlformats.org/officeDocument/2006/relationships/customXml" Target="../ink/ink1.xml"/><Relationship Id="rId9" Type="http://schemas.openxmlformats.org/officeDocument/2006/relationships/image" Target="../media/image28.emf"/><Relationship Id="rId14" Type="http://schemas.openxmlformats.org/officeDocument/2006/relationships/customXml" Target="../ink/ink6.xml"/><Relationship Id="rId22" Type="http://schemas.openxmlformats.org/officeDocument/2006/relationships/customXml" Target="../ink/ink10.xml"/><Relationship Id="rId27" Type="http://schemas.openxmlformats.org/officeDocument/2006/relationships/image" Target="../media/image37.emf"/><Relationship Id="rId30" Type="http://schemas.openxmlformats.org/officeDocument/2006/relationships/customXml" Target="../ink/ink14.xml"/><Relationship Id="rId35" Type="http://schemas.openxmlformats.org/officeDocument/2006/relationships/image" Target="../media/image41.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6.xml"/><Relationship Id="rId1" Type="http://schemas.openxmlformats.org/officeDocument/2006/relationships/tags" Target="../tags/tag26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6.xml"/><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3" Type="http://schemas.openxmlformats.org/officeDocument/2006/relationships/hyperlink" Target="http://www.classcraft.com/fr/" TargetMode="External"/><Relationship Id="rId2" Type="http://schemas.openxmlformats.org/officeDocument/2006/relationships/image" Target="../media/image28.tmp"/><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2" Type="http://schemas.openxmlformats.org/officeDocument/2006/relationships/hyperlink" Target="http://www.classcraft.com/fr/" TargetMode="Externa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50.xml.rels><?xml version="1.0" encoding="UTF-8" standalone="yes"?>
<Relationships xmlns="http://schemas.openxmlformats.org/package/2006/relationships"><Relationship Id="rId2" Type="http://schemas.openxmlformats.org/officeDocument/2006/relationships/hyperlink" Target="http://www.growndodo.com/wordplay/oulipo/10%5e14sonnets.html" TargetMode="External"/><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notesSlide" Target="../notesSlides/notesSlide35.xml"/><Relationship Id="rId1" Type="http://schemas.openxmlformats.org/officeDocument/2006/relationships/slideLayout" Target="../slideLayouts/slideLayout46.xml"/><Relationship Id="rId4" Type="http://schemas.openxmlformats.org/officeDocument/2006/relationships/image" Target="../media/image30.tmp"/></Relationships>
</file>

<file path=ppt/slides/_rels/slide53.xml.rels><?xml version="1.0" encoding="UTF-8" standalone="yes"?>
<Relationships xmlns="http://schemas.openxmlformats.org/package/2006/relationships"><Relationship Id="rId3" Type="http://schemas.openxmlformats.org/officeDocument/2006/relationships/hyperlink" Target="https://tackk.com/0t9bzn" TargetMode="External"/><Relationship Id="rId2" Type="http://schemas.openxmlformats.org/officeDocument/2006/relationships/image" Target="../media/image31.tmp"/><Relationship Id="rId1" Type="http://schemas.openxmlformats.org/officeDocument/2006/relationships/slideLayout" Target="../slideLayouts/slideLayout46.xml"/><Relationship Id="rId4" Type="http://schemas.openxmlformats.org/officeDocument/2006/relationships/hyperlink" Target="http://www.thinglink.com/scene/538088438402908160"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hyperlink" Target="http://calendrier-avent.lelivrescolaire.fr/" TargetMode="External"/><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3" Type="http://schemas.openxmlformats.org/officeDocument/2006/relationships/hyperlink" Target="https://www.edmodo.com/" TargetMode="External"/><Relationship Id="rId2" Type="http://schemas.openxmlformats.org/officeDocument/2006/relationships/image" Target="../media/image33.tmp"/><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3" Type="http://schemas.openxmlformats.org/officeDocument/2006/relationships/hyperlink" Target="http://learningapps.org/watch?v=pyjk1w8en01" TargetMode="External"/><Relationship Id="rId2" Type="http://schemas.openxmlformats.org/officeDocument/2006/relationships/notesSlide" Target="../notesSlides/notesSlide36.xml"/><Relationship Id="rId1" Type="http://schemas.openxmlformats.org/officeDocument/2006/relationships/slideLayout" Target="../slideLayouts/slideLayout46.xml"/><Relationship Id="rId4" Type="http://schemas.openxmlformats.org/officeDocument/2006/relationships/image" Target="../media/image35.tmp"/></Relationships>
</file>

<file path=ppt/slides/_rels/slide58.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notesSlide" Target="../notesSlides/notesSlide37.xml"/><Relationship Id="rId1" Type="http://schemas.openxmlformats.org/officeDocument/2006/relationships/slideLayout" Target="../slideLayouts/slideLayout46.xml"/><Relationship Id="rId4" Type="http://schemas.openxmlformats.org/officeDocument/2006/relationships/image" Target="../media/image37.png"/></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tmp"/><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linkedin.com/redirect?url=http://ow.ly/DF5ML&amp;urlhash=idvr&amp;_t=tracking_anet" TargetMode="External"/><Relationship Id="rId1" Type="http://schemas.openxmlformats.org/officeDocument/2006/relationships/slideLayout" Target="../slideLayouts/slideLayout46.xml"/></Relationships>
</file>

<file path=ppt/slides/_rels/slide62.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notesSlide" Target="../notesSlides/notesSlide38.xml"/><Relationship Id="rId1" Type="http://schemas.openxmlformats.org/officeDocument/2006/relationships/slideLayout" Target="../slideLayouts/slideLayout46.xml"/><Relationship Id="rId4" Type="http://schemas.openxmlformats.org/officeDocument/2006/relationships/hyperlink" Target="http://lewebpedagogique.com/olololol/"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notesSlide" Target="../notesSlides/notesSlide39.xml"/><Relationship Id="rId1" Type="http://schemas.openxmlformats.org/officeDocument/2006/relationships/slideLayout" Target="../slideLayouts/slideLayout46.xml"/><Relationship Id="rId5" Type="http://schemas.openxmlformats.org/officeDocument/2006/relationships/image" Target="../media/image44.png"/><Relationship Id="rId4" Type="http://schemas.openxmlformats.org/officeDocument/2006/relationships/image" Target="../media/image43.png"/></Relationships>
</file>

<file path=ppt/slides/_rels/slide64.xml.rels><?xml version="1.0" encoding="UTF-8" standalone="yes"?>
<Relationships xmlns="http://schemas.openxmlformats.org/package/2006/relationships"><Relationship Id="rId3" Type="http://schemas.openxmlformats.org/officeDocument/2006/relationships/tags" Target="../tags/tag264.xml"/><Relationship Id="rId7" Type="http://schemas.openxmlformats.org/officeDocument/2006/relationships/image" Target="../media/image45.tmp"/><Relationship Id="rId2" Type="http://schemas.openxmlformats.org/officeDocument/2006/relationships/tags" Target="../tags/tag263.xml"/><Relationship Id="rId1" Type="http://schemas.openxmlformats.org/officeDocument/2006/relationships/tags" Target="../tags/tag262.xml"/><Relationship Id="rId6" Type="http://schemas.openxmlformats.org/officeDocument/2006/relationships/hyperlink" Target="https://sacoche.sesamath.net/index.php?dossier=presentation&amp;fichier=accueil__index" TargetMode="External"/><Relationship Id="rId5" Type="http://schemas.openxmlformats.org/officeDocument/2006/relationships/notesSlide" Target="../notesSlides/notesSlide40.xml"/><Relationship Id="rId4" Type="http://schemas.openxmlformats.org/officeDocument/2006/relationships/slideLayout" Target="../slideLayouts/slideLayout4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6.xml.rels><?xml version="1.0" encoding="UTF-8" standalone="yes"?>
<Relationships xmlns="http://schemas.openxmlformats.org/package/2006/relationships"><Relationship Id="rId3" Type="http://schemas.openxmlformats.org/officeDocument/2006/relationships/hyperlink" Target="https://www.diigo.com/user/beverycool" TargetMode="External"/><Relationship Id="rId2" Type="http://schemas.openxmlformats.org/officeDocument/2006/relationships/hyperlink" Target="https://plus.google.com/+OlivierLeguay01/videos" TargetMode="External"/><Relationship Id="rId1" Type="http://schemas.openxmlformats.org/officeDocument/2006/relationships/slideLayout" Target="../slideLayouts/slideLayout4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3"/>
          <p:cNvSpPr>
            <a:spLocks noGrp="1"/>
          </p:cNvSpPr>
          <p:nvPr>
            <p:ph type="subTitle" idx="1"/>
          </p:nvPr>
        </p:nvSpPr>
        <p:spPr>
          <a:xfrm>
            <a:off x="2363459" y="6093296"/>
            <a:ext cx="6400800" cy="409600"/>
          </a:xfrm>
        </p:spPr>
        <p:txBody>
          <a:bodyPr/>
          <a:lstStyle/>
          <a:p>
            <a:pPr algn="r"/>
            <a:r>
              <a:rPr lang="fr-FR" dirty="0" smtClean="0"/>
              <a:t>Olivier Leguay</a:t>
            </a:r>
            <a:endParaRPr lang="fr-FR" dirty="0"/>
          </a:p>
        </p:txBody>
      </p:sp>
      <p:sp>
        <p:nvSpPr>
          <p:cNvPr id="5" name="Rectangle 4"/>
          <p:cNvSpPr/>
          <p:nvPr/>
        </p:nvSpPr>
        <p:spPr>
          <a:xfrm>
            <a:off x="395536" y="332656"/>
            <a:ext cx="8352928" cy="2062103"/>
          </a:xfrm>
          <a:prstGeom prst="rect">
            <a:avLst/>
          </a:prstGeom>
        </p:spPr>
        <p:txBody>
          <a:bodyPr wrap="square">
            <a:spAutoFit/>
          </a:bodyPr>
          <a:lstStyle/>
          <a:p>
            <a:pPr algn="ctr"/>
            <a:r>
              <a:rPr lang="fr-FR" sz="4000" b="1" dirty="0">
                <a:ln w="12700">
                  <a:solidFill>
                    <a:schemeClr val="tx2">
                      <a:satMod val="155000"/>
                    </a:schemeClr>
                  </a:solidFill>
                  <a:prstDash val="solid"/>
                </a:ln>
                <a:solidFill>
                  <a:schemeClr val="accent6">
                    <a:lumMod val="75000"/>
                  </a:schemeClr>
                </a:solidFill>
                <a:effectLst>
                  <a:outerShdw blurRad="41275" dist="20320" dir="1800000" algn="tl" rotWithShape="0">
                    <a:srgbClr val="000000">
                      <a:alpha val="40000"/>
                    </a:srgbClr>
                  </a:outerShdw>
                </a:effectLst>
                <a:latin typeface="Calibri" pitchFamily="34" charset="0"/>
                <a:cs typeface="Calibri" pitchFamily="34" charset="0"/>
              </a:rPr>
              <a:t>Introduire les TICE dans ses pratiques pédagogiques</a:t>
            </a:r>
          </a:p>
          <a:p>
            <a:pPr algn="r">
              <a:lnSpc>
                <a:spcPct val="200000"/>
              </a:lnSpc>
            </a:pPr>
            <a:r>
              <a:rPr lang="fr-FR" sz="2400" dirty="0">
                <a:ln w="12700">
                  <a:solidFill>
                    <a:schemeClr val="tx2">
                      <a:satMod val="155000"/>
                    </a:schemeClr>
                  </a:solidFill>
                  <a:prstDash val="solid"/>
                </a:ln>
                <a:solidFill>
                  <a:schemeClr val="accent6">
                    <a:lumMod val="75000"/>
                  </a:schemeClr>
                </a:solidFill>
                <a:effectLst>
                  <a:outerShdw blurRad="38100" dist="38100" dir="2700000" algn="tl">
                    <a:srgbClr val="000000">
                      <a:alpha val="43137"/>
                    </a:srgbClr>
                  </a:outerShdw>
                </a:effectLst>
                <a:latin typeface="Calibri" pitchFamily="34" charset="0"/>
                <a:cs typeface="Calibri" pitchFamily="34" charset="0"/>
              </a:rPr>
              <a:t>19 décembre 2014</a:t>
            </a:r>
          </a:p>
        </p:txBody>
      </p:sp>
    </p:spTree>
    <p:custDataLst>
      <p:tags r:id="rId1"/>
    </p:custDataLst>
    <p:extLst>
      <p:ext uri="{BB962C8B-B14F-4D97-AF65-F5344CB8AC3E}">
        <p14:creationId xmlns:p14="http://schemas.microsoft.com/office/powerpoint/2010/main" val="23787373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534070"/>
            <a:ext cx="8282880" cy="706090"/>
          </a:xfrm>
        </p:spPr>
        <p:txBody>
          <a:bodyPr/>
          <a:lstStyle/>
          <a:p>
            <a:pPr algn="ctr"/>
            <a:r>
              <a:rPr lang="fr-FR" dirty="0">
                <a:latin typeface="LM Roman 12" panose="00000500000000000000" pitchFamily="50" charset="0"/>
              </a:rPr>
              <a:t>Serge </a:t>
            </a:r>
            <a:r>
              <a:rPr lang="fr-FR" dirty="0" smtClean="0">
                <a:latin typeface="LM Roman 12" panose="00000500000000000000" pitchFamily="50" charset="0"/>
              </a:rPr>
              <a:t>SOUDOPLATOFF</a:t>
            </a:r>
            <a:br>
              <a:rPr lang="fr-FR" dirty="0" smtClean="0">
                <a:latin typeface="LM Roman 12" panose="00000500000000000000" pitchFamily="50" charset="0"/>
              </a:rPr>
            </a:br>
            <a:r>
              <a:rPr lang="fr-FR" dirty="0" smtClean="0">
                <a:latin typeface="LM Roman 12" panose="00000500000000000000" pitchFamily="50" charset="0"/>
              </a:rPr>
              <a:t>L‘EDUCATION 2.0</a:t>
            </a:r>
            <a:endParaRPr lang="fr-FR" dirty="0"/>
          </a:p>
        </p:txBody>
      </p:sp>
      <p:sp>
        <p:nvSpPr>
          <p:cNvPr id="3" name="Espace réservé du contenu 2"/>
          <p:cNvSpPr>
            <a:spLocks noGrp="1"/>
          </p:cNvSpPr>
          <p:nvPr>
            <p:ph sz="quarter" idx="13"/>
          </p:nvPr>
        </p:nvSpPr>
        <p:spPr>
          <a:xfrm>
            <a:off x="574426" y="1240160"/>
            <a:ext cx="8318054" cy="4925144"/>
          </a:xfrm>
        </p:spPr>
        <p:txBody>
          <a:bodyPr>
            <a:noAutofit/>
          </a:bodyPr>
          <a:lstStyle/>
          <a:p>
            <a:pPr marL="0" indent="0">
              <a:buNone/>
            </a:pPr>
            <a:endParaRPr lang="fr-FR" sz="900" dirty="0">
              <a:latin typeface="Times New Roman" panose="02020603050405020304" pitchFamily="18" charset="0"/>
              <a:cs typeface="Times New Roman" panose="02020603050405020304" pitchFamily="18" charset="0"/>
            </a:endParaRPr>
          </a:p>
          <a:p>
            <a:pPr marL="1885950" lvl="3" indent="-514350">
              <a:buFont typeface="+mj-lt"/>
              <a:buAutoNum type="arabicPeriod"/>
            </a:pPr>
            <a:r>
              <a:rPr lang="fr-FR" sz="3200" dirty="0" smtClean="0">
                <a:solidFill>
                  <a:srgbClr val="FFC000"/>
                </a:solidFill>
                <a:latin typeface="Times New Roman" panose="02020603050405020304" pitchFamily="18" charset="0"/>
                <a:cs typeface="Times New Roman" panose="02020603050405020304" pitchFamily="18" charset="0"/>
              </a:rPr>
              <a:t>Le travail collaboratif </a:t>
            </a:r>
            <a:endParaRPr lang="fr-FR" sz="3200" dirty="0" smtClean="0">
              <a:latin typeface="Times New Roman" panose="02020603050405020304" pitchFamily="18" charset="0"/>
              <a:cs typeface="Times New Roman" panose="02020603050405020304" pitchFamily="18" charset="0"/>
            </a:endParaRPr>
          </a:p>
          <a:p>
            <a:pPr marL="1885950" lvl="3" indent="-514350">
              <a:buFont typeface="+mj-lt"/>
              <a:buAutoNum type="arabicPeriod"/>
            </a:pPr>
            <a:r>
              <a:rPr lang="fr-FR" sz="3200" dirty="0" smtClean="0">
                <a:solidFill>
                  <a:srgbClr val="FFC000"/>
                </a:solidFill>
                <a:latin typeface="Times New Roman" panose="02020603050405020304" pitchFamily="18" charset="0"/>
                <a:cs typeface="Times New Roman" panose="02020603050405020304" pitchFamily="18" charset="0"/>
              </a:rPr>
              <a:t>L’implication</a:t>
            </a:r>
            <a:r>
              <a:rPr lang="fr-FR" sz="3200" dirty="0" smtClean="0">
                <a:latin typeface="Times New Roman" panose="02020603050405020304" pitchFamily="18" charset="0"/>
                <a:cs typeface="Times New Roman" panose="02020603050405020304" pitchFamily="18" charset="0"/>
              </a:rPr>
              <a:t> - « user engagement »</a:t>
            </a:r>
            <a:endParaRPr lang="fr-FR" sz="3200" dirty="0">
              <a:latin typeface="Times New Roman" panose="02020603050405020304" pitchFamily="18" charset="0"/>
              <a:cs typeface="Times New Roman" panose="02020603050405020304" pitchFamily="18" charset="0"/>
            </a:endParaRPr>
          </a:p>
          <a:p>
            <a:pPr marL="1885950" lvl="3" indent="-514350">
              <a:buFont typeface="+mj-lt"/>
              <a:buAutoNum type="arabicPeriod"/>
            </a:pPr>
            <a:r>
              <a:rPr lang="fr-FR" sz="3200" dirty="0" smtClean="0">
                <a:solidFill>
                  <a:srgbClr val="FFC000"/>
                </a:solidFill>
                <a:latin typeface="Times New Roman" panose="02020603050405020304" pitchFamily="18" charset="0"/>
                <a:cs typeface="Times New Roman" panose="02020603050405020304" pitchFamily="18" charset="0"/>
              </a:rPr>
              <a:t>Le fun </a:t>
            </a:r>
          </a:p>
          <a:p>
            <a:pPr marL="0" indent="0" algn="just">
              <a:buNone/>
            </a:pPr>
            <a:r>
              <a:rPr lang="fr-FR" sz="2800" dirty="0" smtClean="0">
                <a:latin typeface="Times New Roman" panose="02020603050405020304" pitchFamily="18" charset="0"/>
                <a:cs typeface="Times New Roman" panose="02020603050405020304" pitchFamily="18" charset="0"/>
              </a:rPr>
              <a:t>Le </a:t>
            </a:r>
            <a:r>
              <a:rPr lang="fr-FR" sz="2800" dirty="0">
                <a:latin typeface="Times New Roman" panose="02020603050405020304" pitchFamily="18" charset="0"/>
                <a:cs typeface="Times New Roman" panose="02020603050405020304" pitchFamily="18" charset="0"/>
              </a:rPr>
              <a:t>jeu permet de développer l’intuition, charge au système éducatif de mettre la </a:t>
            </a:r>
            <a:r>
              <a:rPr lang="fr-FR" sz="2800" dirty="0">
                <a:solidFill>
                  <a:srgbClr val="FFC000"/>
                </a:solidFill>
                <a:latin typeface="Times New Roman" panose="02020603050405020304" pitchFamily="18" charset="0"/>
                <a:cs typeface="Times New Roman" panose="02020603050405020304" pitchFamily="18" charset="0"/>
              </a:rPr>
              <a:t>couche de </a:t>
            </a:r>
            <a:r>
              <a:rPr lang="fr-FR" sz="2800" dirty="0" smtClean="0">
                <a:solidFill>
                  <a:srgbClr val="FFC000"/>
                </a:solidFill>
                <a:latin typeface="Times New Roman" panose="02020603050405020304" pitchFamily="18" charset="0"/>
                <a:cs typeface="Times New Roman" panose="02020603050405020304" pitchFamily="18" charset="0"/>
              </a:rPr>
              <a:t>rationalisation</a:t>
            </a:r>
          </a:p>
          <a:p>
            <a:pPr marL="0" indent="0" algn="just">
              <a:buNone/>
            </a:pPr>
            <a:r>
              <a:rPr lang="fr-FR" sz="2800" dirty="0" smtClean="0">
                <a:latin typeface="Times New Roman" panose="02020603050405020304" pitchFamily="18" charset="0"/>
                <a:cs typeface="Times New Roman" panose="02020603050405020304" pitchFamily="18" charset="0"/>
              </a:rPr>
              <a:t>L’idée n’est pas celle du « </a:t>
            </a:r>
            <a:r>
              <a:rPr lang="fr-FR" sz="2800" dirty="0" err="1" smtClean="0">
                <a:latin typeface="Times New Roman" panose="02020603050405020304" pitchFamily="18" charset="0"/>
                <a:cs typeface="Times New Roman" panose="02020603050405020304" pitchFamily="18" charset="0"/>
              </a:rPr>
              <a:t>serious</a:t>
            </a:r>
            <a:r>
              <a:rPr lang="fr-FR" sz="2800" dirty="0" smtClean="0">
                <a:latin typeface="Times New Roman" panose="02020603050405020304" pitchFamily="18" charset="0"/>
                <a:cs typeface="Times New Roman" panose="02020603050405020304" pitchFamily="18" charset="0"/>
              </a:rPr>
              <a:t> </a:t>
            </a:r>
            <a:r>
              <a:rPr lang="fr-FR" sz="2800" dirty="0" err="1" smtClean="0">
                <a:latin typeface="Times New Roman" panose="02020603050405020304" pitchFamily="18" charset="0"/>
                <a:cs typeface="Times New Roman" panose="02020603050405020304" pitchFamily="18" charset="0"/>
              </a:rPr>
              <a:t>game</a:t>
            </a:r>
            <a:r>
              <a:rPr lang="fr-FR" sz="2800" dirty="0" smtClean="0">
                <a:latin typeface="Times New Roman" panose="02020603050405020304" pitchFamily="18" charset="0"/>
                <a:cs typeface="Times New Roman" panose="02020603050405020304" pitchFamily="18" charset="0"/>
              </a:rPr>
              <a:t> » mais du « </a:t>
            </a:r>
            <a:r>
              <a:rPr lang="fr-FR" sz="2800" dirty="0" smtClean="0">
                <a:solidFill>
                  <a:srgbClr val="FFC000"/>
                </a:solidFill>
                <a:latin typeface="Times New Roman" panose="02020603050405020304" pitchFamily="18" charset="0"/>
                <a:cs typeface="Times New Roman" panose="02020603050405020304" pitchFamily="18" charset="0"/>
              </a:rPr>
              <a:t>smart </a:t>
            </a:r>
            <a:r>
              <a:rPr lang="fr-FR" sz="2800" dirty="0" err="1" smtClean="0">
                <a:solidFill>
                  <a:srgbClr val="FFC000"/>
                </a:solidFill>
                <a:latin typeface="Times New Roman" panose="02020603050405020304" pitchFamily="18" charset="0"/>
                <a:cs typeface="Times New Roman" panose="02020603050405020304" pitchFamily="18" charset="0"/>
              </a:rPr>
              <a:t>game</a:t>
            </a:r>
            <a:r>
              <a:rPr lang="fr-FR" sz="2800" dirty="0" smtClean="0">
                <a:latin typeface="Times New Roman" panose="02020603050405020304" pitchFamily="18" charset="0"/>
                <a:cs typeface="Times New Roman" panose="02020603050405020304" pitchFamily="18" charset="0"/>
              </a:rPr>
              <a:t> » (échauffement d’esprit)</a:t>
            </a:r>
          </a:p>
          <a:p>
            <a:pPr marL="400050" lvl="1" indent="0">
              <a:buNone/>
            </a:pPr>
            <a:endParaRPr lang="fr-FR" sz="1400" dirty="0">
              <a:latin typeface="LM Roman 12" panose="00000500000000000000" pitchFamily="50" charset="0"/>
            </a:endParaRPr>
          </a:p>
          <a:p>
            <a:pPr marL="400050" lvl="1" indent="0">
              <a:buNone/>
            </a:pPr>
            <a:endParaRPr lang="fr-FR" sz="1400" dirty="0" smtClean="0">
              <a:latin typeface="LM Roman 12" panose="00000500000000000000" pitchFamily="50" charset="0"/>
            </a:endParaRPr>
          </a:p>
          <a:p>
            <a:endParaRPr lang="fr-FR" sz="800" dirty="0"/>
          </a:p>
          <a:p>
            <a:pPr marL="0" indent="0">
              <a:buNone/>
            </a:pPr>
            <a:r>
              <a:rPr lang="fr-FR" sz="700" dirty="0" smtClean="0"/>
              <a:t>	</a:t>
            </a:r>
            <a:endParaRPr lang="fr-FR" sz="700" dirty="0"/>
          </a:p>
          <a:p>
            <a:endParaRPr lang="fr-FR" sz="700" dirty="0"/>
          </a:p>
        </p:txBody>
      </p:sp>
      <p:sp>
        <p:nvSpPr>
          <p:cNvPr id="5" name="Espace réservé du pied de page 4"/>
          <p:cNvSpPr>
            <a:spLocks noGrp="1"/>
          </p:cNvSpPr>
          <p:nvPr>
            <p:ph type="ftr" sz="quarter" idx="11"/>
          </p:nvPr>
        </p:nvSpPr>
        <p:spPr/>
        <p:txBody>
          <a:bodyPr/>
          <a:lstStyle/>
          <a:p>
            <a:r>
              <a:rPr lang="en-US" dirty="0" smtClean="0">
                <a:solidFill>
                  <a:srgbClr val="FFFFFF"/>
                </a:solidFill>
              </a:rPr>
              <a:t>5/5</a:t>
            </a:r>
            <a:endParaRPr lang="en-US" dirty="0">
              <a:solidFill>
                <a:srgbClr val="FFFFFF"/>
              </a:solidFill>
            </a:endParaRPr>
          </a:p>
        </p:txBody>
      </p:sp>
    </p:spTree>
    <p:extLst>
      <p:ext uri="{BB962C8B-B14F-4D97-AF65-F5344CB8AC3E}">
        <p14:creationId xmlns:p14="http://schemas.microsoft.com/office/powerpoint/2010/main" val="35460886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Times New Roman" panose="02020603050405020304" pitchFamily="18" charset="0"/>
                <a:cs typeface="Times New Roman" panose="02020603050405020304" pitchFamily="18" charset="0"/>
              </a:rPr>
              <a:t>Véronique </a:t>
            </a:r>
            <a:r>
              <a:rPr lang="fr-FR" dirty="0" err="1">
                <a:latin typeface="Times New Roman" panose="02020603050405020304" pitchFamily="18" charset="0"/>
                <a:cs typeface="Times New Roman" panose="02020603050405020304" pitchFamily="18" charset="0"/>
              </a:rPr>
              <a:t>Drai</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Zerbib</a:t>
            </a:r>
            <a:r>
              <a:rPr lang="fr-FR" dirty="0">
                <a:latin typeface="Times New Roman" panose="02020603050405020304" pitchFamily="18" charset="0"/>
                <a:cs typeface="Times New Roman" panose="02020603050405020304" pitchFamily="18" charset="0"/>
              </a:rPr>
              <a:t> </a:t>
            </a:r>
            <a:r>
              <a:rPr lang="fr-FR" dirty="0" smtClean="0">
                <a:latin typeface="Times New Roman" panose="02020603050405020304" pitchFamily="18" charset="0"/>
                <a:cs typeface="Times New Roman" panose="02020603050405020304" pitchFamily="18" charset="0"/>
              </a:rPr>
              <a:t>: L’apport des </a:t>
            </a:r>
            <a:r>
              <a:rPr lang="fr-FR" dirty="0" err="1" smtClean="0">
                <a:latin typeface="Times New Roman" panose="02020603050405020304" pitchFamily="18" charset="0"/>
                <a:cs typeface="Times New Roman" panose="02020603050405020304" pitchFamily="18" charset="0"/>
              </a:rPr>
              <a:t>neuro-sciences</a:t>
            </a:r>
            <a:endParaRPr lang="fr-FR" dirty="0">
              <a:latin typeface="Times New Roman" panose="02020603050405020304" pitchFamily="18" charset="0"/>
              <a:cs typeface="Times New Roman" panose="02020603050405020304" pitchFamily="18" charset="0"/>
            </a:endParaRPr>
          </a:p>
        </p:txBody>
      </p:sp>
      <p:pic>
        <p:nvPicPr>
          <p:cNvPr id="4" name="Espace réservé du contenu 3" descr="http://www.vincentabry.com/wp-content/uploads/2012/02/Evolution-Homme-Ordinateur.jpg"/>
          <p:cNvPicPr>
            <a:picLocks noGrp="1"/>
          </p:cNvPicPr>
          <p:nvPr>
            <p:ph sz="quarter" idx="13"/>
          </p:nvPr>
        </p:nvPicPr>
        <p:blipFill rotWithShape="1">
          <a:blip r:embed="rId3">
            <a:extLst>
              <a:ext uri="{28A0092B-C50C-407E-A947-70E740481C1C}">
                <a14:useLocalDpi xmlns:a14="http://schemas.microsoft.com/office/drawing/2010/main" val="0"/>
              </a:ext>
            </a:extLst>
          </a:blip>
          <a:srcRect t="28012" b="31738"/>
          <a:stretch/>
        </p:blipFill>
        <p:spPr bwMode="auto">
          <a:xfrm>
            <a:off x="446968" y="2230810"/>
            <a:ext cx="5486400" cy="1656184"/>
          </a:xfrm>
          <a:prstGeom prst="rect">
            <a:avLst/>
          </a:prstGeom>
          <a:noFill/>
          <a:ln>
            <a:noFill/>
          </a:ln>
        </p:spPr>
      </p:pic>
      <p:sp>
        <p:nvSpPr>
          <p:cNvPr id="5" name="Rectangle 4"/>
          <p:cNvSpPr/>
          <p:nvPr/>
        </p:nvSpPr>
        <p:spPr>
          <a:xfrm>
            <a:off x="6372200" y="3356992"/>
            <a:ext cx="2618024" cy="707886"/>
          </a:xfrm>
          <a:prstGeom prst="rect">
            <a:avLst/>
          </a:prstGeom>
        </p:spPr>
        <p:txBody>
          <a:bodyPr wrap="none">
            <a:spAutoFit/>
          </a:bodyPr>
          <a:lstStyle/>
          <a:p>
            <a:r>
              <a:rPr lang="fr-FR" sz="2000" dirty="0">
                <a:latin typeface="Times New Roman" panose="02020603050405020304" pitchFamily="18" charset="0"/>
                <a:cs typeface="Times New Roman" panose="02020603050405020304" pitchFamily="18" charset="0"/>
              </a:rPr>
              <a:t>Docteur en </a:t>
            </a:r>
            <a:r>
              <a:rPr lang="fr-FR" sz="2000" dirty="0" smtClean="0">
                <a:latin typeface="Times New Roman" panose="02020603050405020304" pitchFamily="18" charset="0"/>
                <a:cs typeface="Times New Roman" panose="02020603050405020304" pitchFamily="18" charset="0"/>
              </a:rPr>
              <a:t>psychologie</a:t>
            </a:r>
          </a:p>
          <a:p>
            <a:r>
              <a:rPr lang="fr-FR" sz="2000" dirty="0" smtClean="0">
                <a:latin typeface="Times New Roman" panose="02020603050405020304" pitchFamily="18" charset="0"/>
                <a:cs typeface="Times New Roman" panose="02020603050405020304" pitchFamily="18" charset="0"/>
              </a:rPr>
              <a:t> </a:t>
            </a:r>
            <a:r>
              <a:rPr lang="fr-FR" sz="2000" dirty="0">
                <a:latin typeface="Times New Roman" panose="02020603050405020304" pitchFamily="18" charset="0"/>
                <a:cs typeface="Times New Roman" panose="02020603050405020304" pitchFamily="18" charset="0"/>
              </a:rPr>
              <a:t>cognitive</a:t>
            </a:r>
            <a:r>
              <a:rPr lang="fr-FR" sz="2000" dirty="0">
                <a:solidFill>
                  <a:srgbClr val="000000"/>
                </a:solidFill>
                <a:latin typeface="Times New Roman" panose="02020603050405020304" pitchFamily="18" charset="0"/>
                <a:cs typeface="Times New Roman" panose="02020603050405020304" pitchFamily="18" charset="0"/>
              </a:rPr>
              <a:t>,</a:t>
            </a:r>
            <a:endParaRPr lang="fr-FR" sz="2000" dirty="0">
              <a:latin typeface="Times New Roman" panose="02020603050405020304" pitchFamily="18" charset="0"/>
              <a:cs typeface="Times New Roman" panose="02020603050405020304" pitchFamily="18" charset="0"/>
            </a:endParaRPr>
          </a:p>
        </p:txBody>
      </p:sp>
      <p:sp>
        <p:nvSpPr>
          <p:cNvPr id="6" name="Espace réservé du pied de page 5"/>
          <p:cNvSpPr>
            <a:spLocks noGrp="1"/>
          </p:cNvSpPr>
          <p:nvPr>
            <p:ph type="ftr" sz="quarter" idx="11"/>
          </p:nvPr>
        </p:nvSpPr>
        <p:spPr/>
        <p:txBody>
          <a:bodyPr/>
          <a:lstStyle/>
          <a:p>
            <a:r>
              <a:rPr lang="en-US" smtClean="0">
                <a:solidFill>
                  <a:srgbClr val="FFFFFF"/>
                </a:solidFill>
              </a:rPr>
              <a:t>1/4</a:t>
            </a:r>
            <a:endParaRPr lang="en-US">
              <a:solidFill>
                <a:srgbClr val="FFFFFF"/>
              </a:solidFill>
            </a:endParaRPr>
          </a:p>
        </p:txBody>
      </p:sp>
    </p:spTree>
    <p:extLst>
      <p:ext uri="{BB962C8B-B14F-4D97-AF65-F5344CB8AC3E}">
        <p14:creationId xmlns:p14="http://schemas.microsoft.com/office/powerpoint/2010/main" val="9919628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latin typeface="Times New Roman" panose="02020603050405020304" pitchFamily="18" charset="0"/>
                <a:cs typeface="Times New Roman" panose="02020603050405020304" pitchFamily="18" charset="0"/>
              </a:rPr>
              <a:t>Véronique </a:t>
            </a:r>
            <a:r>
              <a:rPr lang="fr-FR" dirty="0" err="1">
                <a:latin typeface="Times New Roman" panose="02020603050405020304" pitchFamily="18" charset="0"/>
                <a:cs typeface="Times New Roman" panose="02020603050405020304" pitchFamily="18" charset="0"/>
              </a:rPr>
              <a:t>Drai</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Zerbib</a:t>
            </a:r>
            <a:r>
              <a:rPr lang="fr-FR" dirty="0">
                <a:latin typeface="Times New Roman" panose="02020603050405020304" pitchFamily="18" charset="0"/>
                <a:cs typeface="Times New Roman" panose="02020603050405020304" pitchFamily="18" charset="0"/>
              </a:rPr>
              <a:t> </a:t>
            </a:r>
            <a:br>
              <a:rPr lang="fr-FR" dirty="0">
                <a:latin typeface="Times New Roman" panose="02020603050405020304" pitchFamily="18" charset="0"/>
                <a:cs typeface="Times New Roman" panose="02020603050405020304" pitchFamily="18" charset="0"/>
              </a:rPr>
            </a:br>
            <a:r>
              <a:rPr lang="fr-FR" dirty="0" smtClean="0">
                <a:latin typeface="Times New Roman" panose="02020603050405020304" pitchFamily="18" charset="0"/>
                <a:cs typeface="Times New Roman" panose="02020603050405020304" pitchFamily="18" charset="0"/>
              </a:rPr>
              <a:t>LA multi modalité</a:t>
            </a:r>
            <a:endParaRPr lang="fr-FR" dirty="0">
              <a:latin typeface="Times New Roman" panose="02020603050405020304" pitchFamily="18" charset="0"/>
              <a:cs typeface="Times New Roman" panose="02020603050405020304" pitchFamily="18" charset="0"/>
            </a:endParaRPr>
          </a:p>
        </p:txBody>
      </p:sp>
      <p:graphicFrame>
        <p:nvGraphicFramePr>
          <p:cNvPr id="4" name="Espace réservé du contenu 3"/>
          <p:cNvGraphicFramePr>
            <a:graphicFrameLocks noGrp="1"/>
          </p:cNvGraphicFramePr>
          <p:nvPr>
            <p:ph sz="quarter" idx="13"/>
            <p:extLst>
              <p:ext uri="{D42A27DB-BD31-4B8C-83A1-F6EECF244321}">
                <p14:modId xmlns:p14="http://schemas.microsoft.com/office/powerpoint/2010/main" val="1256003569"/>
              </p:ext>
            </p:extLst>
          </p:nvPr>
        </p:nvGraphicFramePr>
        <p:xfrm>
          <a:off x="467544" y="1556792"/>
          <a:ext cx="8210871" cy="4545512"/>
        </p:xfrm>
        <a:graphic>
          <a:graphicData uri="http://schemas.openxmlformats.org/drawingml/2006/table">
            <a:tbl>
              <a:tblPr firstRow="1" bandRow="1">
                <a:tableStyleId>{5C22544A-7EE6-4342-B048-85BDC9FD1C3A}</a:tableStyleId>
              </a:tblPr>
              <a:tblGrid>
                <a:gridCol w="2736957"/>
                <a:gridCol w="2736957"/>
                <a:gridCol w="2736957"/>
              </a:tblGrid>
              <a:tr h="680036">
                <a:tc>
                  <a:txBody>
                    <a:bodyPr/>
                    <a:lstStyle/>
                    <a:p>
                      <a:pPr algn="ctr"/>
                      <a:r>
                        <a:rPr lang="fr-FR" sz="2400" dirty="0" smtClean="0">
                          <a:latin typeface="Times New Roman" panose="02020603050405020304" pitchFamily="18" charset="0"/>
                          <a:cs typeface="Times New Roman" panose="02020603050405020304" pitchFamily="18" charset="0"/>
                        </a:rPr>
                        <a:t>Lecture</a:t>
                      </a:r>
                      <a:endParaRPr lang="fr-FR" sz="2400" dirty="0">
                        <a:latin typeface="Times New Roman" panose="02020603050405020304" pitchFamily="18" charset="0"/>
                        <a:cs typeface="Times New Roman" panose="02020603050405020304" pitchFamily="18" charset="0"/>
                      </a:endParaRPr>
                    </a:p>
                  </a:txBody>
                  <a:tcPr anchor="ctr"/>
                </a:tc>
                <a:tc>
                  <a:txBody>
                    <a:bodyPr/>
                    <a:lstStyle/>
                    <a:p>
                      <a:pPr algn="ctr"/>
                      <a:r>
                        <a:rPr lang="fr-FR" sz="2400" dirty="0" smtClean="0">
                          <a:latin typeface="Times New Roman" panose="02020603050405020304" pitchFamily="18" charset="0"/>
                          <a:cs typeface="Times New Roman" panose="02020603050405020304" pitchFamily="18" charset="0"/>
                        </a:rPr>
                        <a:t>Papier</a:t>
                      </a:r>
                      <a:endParaRPr lang="fr-FR" sz="2400" dirty="0">
                        <a:latin typeface="Times New Roman" panose="02020603050405020304" pitchFamily="18" charset="0"/>
                        <a:cs typeface="Times New Roman" panose="02020603050405020304" pitchFamily="18" charset="0"/>
                      </a:endParaRPr>
                    </a:p>
                  </a:txBody>
                  <a:tcPr anchor="ctr"/>
                </a:tc>
                <a:tc>
                  <a:txBody>
                    <a:bodyPr/>
                    <a:lstStyle/>
                    <a:p>
                      <a:pPr algn="ctr"/>
                      <a:r>
                        <a:rPr lang="fr-FR" sz="2400" dirty="0" smtClean="0">
                          <a:latin typeface="Times New Roman" panose="02020603050405020304" pitchFamily="18" charset="0"/>
                          <a:cs typeface="Times New Roman" panose="02020603050405020304" pitchFamily="18" charset="0"/>
                        </a:rPr>
                        <a:t>Ecran</a:t>
                      </a:r>
                      <a:endParaRPr lang="fr-FR" sz="2400" dirty="0">
                        <a:latin typeface="Times New Roman" panose="02020603050405020304" pitchFamily="18" charset="0"/>
                        <a:cs typeface="Times New Roman" panose="02020603050405020304" pitchFamily="18" charset="0"/>
                      </a:endParaRPr>
                    </a:p>
                  </a:txBody>
                  <a:tcPr anchor="ctr"/>
                </a:tc>
              </a:tr>
              <a:tr h="680036">
                <a:tc>
                  <a:txBody>
                    <a:bodyPr/>
                    <a:lstStyle/>
                    <a:p>
                      <a:r>
                        <a:rPr lang="fr-FR" sz="2400" dirty="0" smtClean="0">
                          <a:latin typeface="Times New Roman" panose="02020603050405020304" pitchFamily="18" charset="0"/>
                          <a:cs typeface="Times New Roman" panose="02020603050405020304" pitchFamily="18" charset="0"/>
                        </a:rPr>
                        <a:t>Lumière</a:t>
                      </a:r>
                      <a:endParaRPr lang="fr-FR" sz="2400" dirty="0">
                        <a:latin typeface="Times New Roman" panose="02020603050405020304" pitchFamily="18" charset="0"/>
                        <a:cs typeface="Times New Roman" panose="02020603050405020304" pitchFamily="18" charset="0"/>
                      </a:endParaRPr>
                    </a:p>
                  </a:txBody>
                  <a:tcPr anchor="ctr"/>
                </a:tc>
                <a:tc>
                  <a:txBody>
                    <a:bodyPr/>
                    <a:lstStyle/>
                    <a:p>
                      <a:r>
                        <a:rPr lang="fr-FR" sz="2400" b="1" dirty="0" smtClean="0">
                          <a:latin typeface="Times New Roman" panose="02020603050405020304" pitchFamily="18" charset="0"/>
                          <a:cs typeface="Times New Roman" panose="02020603050405020304" pitchFamily="18" charset="0"/>
                        </a:rPr>
                        <a:t>Naturelle</a:t>
                      </a:r>
                      <a:endParaRPr lang="fr-FR" sz="2400" b="1" dirty="0">
                        <a:latin typeface="Times New Roman" panose="02020603050405020304" pitchFamily="18" charset="0"/>
                        <a:cs typeface="Times New Roman" panose="02020603050405020304" pitchFamily="18" charset="0"/>
                      </a:endParaRPr>
                    </a:p>
                  </a:txBody>
                  <a:tcPr anchor="ctr"/>
                </a:tc>
                <a:tc>
                  <a:txBody>
                    <a:bodyPr/>
                    <a:lstStyle/>
                    <a:p>
                      <a:r>
                        <a:rPr lang="fr-FR" sz="2400" b="1" dirty="0" smtClean="0">
                          <a:latin typeface="Times New Roman" panose="02020603050405020304" pitchFamily="18" charset="0"/>
                          <a:cs typeface="Times New Roman" panose="02020603050405020304" pitchFamily="18" charset="0"/>
                        </a:rPr>
                        <a:t>Rétro-éclairage</a:t>
                      </a:r>
                      <a:endParaRPr lang="fr-FR" sz="2400" b="1" dirty="0">
                        <a:latin typeface="Times New Roman" panose="02020603050405020304" pitchFamily="18" charset="0"/>
                        <a:cs typeface="Times New Roman" panose="02020603050405020304" pitchFamily="18" charset="0"/>
                      </a:endParaRPr>
                    </a:p>
                  </a:txBody>
                  <a:tcPr anchor="ctr"/>
                </a:tc>
              </a:tr>
              <a:tr h="680036">
                <a:tc>
                  <a:txBody>
                    <a:bodyPr/>
                    <a:lstStyle/>
                    <a:p>
                      <a:r>
                        <a:rPr lang="fr-FR" sz="2400" dirty="0" smtClean="0">
                          <a:latin typeface="Times New Roman" panose="02020603050405020304" pitchFamily="18" charset="0"/>
                          <a:cs typeface="Times New Roman" panose="02020603050405020304" pitchFamily="18" charset="0"/>
                        </a:rPr>
                        <a:t>Mode de présentation</a:t>
                      </a:r>
                      <a:endParaRPr lang="fr-FR" sz="2400" dirty="0">
                        <a:latin typeface="Times New Roman" panose="02020603050405020304" pitchFamily="18" charset="0"/>
                        <a:cs typeface="Times New Roman" panose="02020603050405020304" pitchFamily="18" charset="0"/>
                      </a:endParaRPr>
                    </a:p>
                  </a:txBody>
                  <a:tcPr anchor="ctr"/>
                </a:tc>
                <a:tc>
                  <a:txBody>
                    <a:bodyPr/>
                    <a:lstStyle/>
                    <a:p>
                      <a:r>
                        <a:rPr lang="fr-FR" sz="2400" b="1" dirty="0" smtClean="0">
                          <a:latin typeface="Times New Roman" panose="02020603050405020304" pitchFamily="18" charset="0"/>
                          <a:cs typeface="Times New Roman" panose="02020603050405020304" pitchFamily="18" charset="0"/>
                        </a:rPr>
                        <a:t>Statique (page à page)</a:t>
                      </a:r>
                      <a:endParaRPr lang="fr-FR" sz="2400" b="1" dirty="0">
                        <a:latin typeface="Times New Roman" panose="02020603050405020304" pitchFamily="18" charset="0"/>
                        <a:cs typeface="Times New Roman" panose="02020603050405020304" pitchFamily="18" charset="0"/>
                      </a:endParaRPr>
                    </a:p>
                  </a:txBody>
                  <a:tcPr anchor="ctr"/>
                </a:tc>
                <a:tc>
                  <a:txBody>
                    <a:bodyPr/>
                    <a:lstStyle/>
                    <a:p>
                      <a:r>
                        <a:rPr lang="fr-FR" sz="2400" b="1" dirty="0" smtClean="0">
                          <a:latin typeface="Times New Roman" panose="02020603050405020304" pitchFamily="18" charset="0"/>
                          <a:cs typeface="Times New Roman" panose="02020603050405020304" pitchFamily="18" charset="0"/>
                        </a:rPr>
                        <a:t>Dynamique (scrolling)</a:t>
                      </a:r>
                      <a:endParaRPr lang="fr-FR" sz="2400" b="1" dirty="0">
                        <a:latin typeface="Times New Roman" panose="02020603050405020304" pitchFamily="18" charset="0"/>
                        <a:cs typeface="Times New Roman" panose="02020603050405020304" pitchFamily="18" charset="0"/>
                      </a:endParaRPr>
                    </a:p>
                  </a:txBody>
                  <a:tcPr anchor="ctr"/>
                </a:tc>
              </a:tr>
              <a:tr h="1173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2400" dirty="0" smtClean="0">
                          <a:latin typeface="Times New Roman" panose="02020603050405020304" pitchFamily="18" charset="0"/>
                          <a:cs typeface="Times New Roman" panose="02020603050405020304" pitchFamily="18" charset="0"/>
                        </a:rPr>
                        <a:t>Type de lecture</a:t>
                      </a:r>
                    </a:p>
                    <a:p>
                      <a:endParaRPr lang="fr-FR" sz="2400" dirty="0">
                        <a:latin typeface="Times New Roman" panose="02020603050405020304" pitchFamily="18" charset="0"/>
                        <a:cs typeface="Times New Roman" panose="02020603050405020304" pitchFamily="18" charset="0"/>
                      </a:endParaRPr>
                    </a:p>
                  </a:txBody>
                  <a:tcPr anchor="ctr"/>
                </a:tc>
                <a:tc>
                  <a:txBody>
                    <a:bodyPr/>
                    <a:lstStyle/>
                    <a:p>
                      <a:r>
                        <a:rPr lang="fr-FR" sz="2400" b="1" dirty="0" smtClean="0">
                          <a:latin typeface="Times New Roman" panose="02020603050405020304" pitchFamily="18" charset="0"/>
                          <a:cs typeface="Times New Roman" panose="02020603050405020304" pitchFamily="18" charset="0"/>
                        </a:rPr>
                        <a:t>Linéaire</a:t>
                      </a:r>
                      <a:endParaRPr lang="fr-FR" sz="2400" b="1" dirty="0">
                        <a:latin typeface="Times New Roman" panose="02020603050405020304" pitchFamily="18" charset="0"/>
                        <a:cs typeface="Times New Roman" panose="02020603050405020304" pitchFamily="18" charset="0"/>
                      </a:endParaRPr>
                    </a:p>
                  </a:txBody>
                  <a:tcPr anchor="ctr"/>
                </a:tc>
                <a:tc>
                  <a:txBody>
                    <a:bodyPr/>
                    <a:lstStyle/>
                    <a:p>
                      <a:r>
                        <a:rPr lang="fr-FR" sz="2400" b="1" dirty="0" smtClean="0">
                          <a:latin typeface="Times New Roman" panose="02020603050405020304" pitchFamily="18" charset="0"/>
                          <a:cs typeface="Times New Roman" panose="02020603050405020304" pitchFamily="18" charset="0"/>
                        </a:rPr>
                        <a:t>Non linéaire </a:t>
                      </a:r>
                    </a:p>
                    <a:p>
                      <a:r>
                        <a:rPr lang="fr-FR" sz="2400" b="1" dirty="0" smtClean="0">
                          <a:latin typeface="Times New Roman" panose="02020603050405020304" pitchFamily="18" charset="0"/>
                          <a:cs typeface="Times New Roman" panose="02020603050405020304" pitchFamily="18" charset="0"/>
                        </a:rPr>
                        <a:t>(Hypertexte)</a:t>
                      </a:r>
                      <a:endParaRPr lang="fr-FR" sz="2400" b="1" dirty="0">
                        <a:latin typeface="Times New Roman" panose="02020603050405020304" pitchFamily="18" charset="0"/>
                        <a:cs typeface="Times New Roman" panose="02020603050405020304" pitchFamily="18" charset="0"/>
                      </a:endParaRPr>
                    </a:p>
                  </a:txBody>
                  <a:tcPr anchor="ctr"/>
                </a:tc>
              </a:tr>
              <a:tr h="1173760">
                <a:tc>
                  <a:txBody>
                    <a:bodyPr/>
                    <a:lstStyle/>
                    <a:p>
                      <a:r>
                        <a:rPr lang="fr-FR" sz="2400" dirty="0" smtClean="0">
                          <a:latin typeface="Times New Roman" panose="02020603050405020304" pitchFamily="18" charset="0"/>
                          <a:cs typeface="Times New Roman" panose="02020603050405020304" pitchFamily="18" charset="0"/>
                        </a:rPr>
                        <a:t>Sources d’informations</a:t>
                      </a:r>
                    </a:p>
                    <a:p>
                      <a:r>
                        <a:rPr lang="fr-FR" sz="2400" dirty="0" smtClean="0">
                          <a:latin typeface="Times New Roman" panose="02020603050405020304" pitchFamily="18" charset="0"/>
                          <a:cs typeface="Times New Roman" panose="02020603050405020304" pitchFamily="18" charset="0"/>
                        </a:rPr>
                        <a:t>(multi modalité)</a:t>
                      </a:r>
                      <a:endParaRPr lang="fr-FR" sz="2400" dirty="0">
                        <a:latin typeface="Times New Roman" panose="02020603050405020304" pitchFamily="18" charset="0"/>
                        <a:cs typeface="Times New Roman" panose="02020603050405020304" pitchFamily="18" charset="0"/>
                      </a:endParaRPr>
                    </a:p>
                  </a:txBody>
                  <a:tcPr anchor="ctr"/>
                </a:tc>
                <a:tc>
                  <a:txBody>
                    <a:bodyPr/>
                    <a:lstStyle/>
                    <a:p>
                      <a:r>
                        <a:rPr lang="fr-FR" sz="2400" b="1" dirty="0" smtClean="0">
                          <a:latin typeface="Times New Roman" panose="02020603050405020304" pitchFamily="18" charset="0"/>
                          <a:cs typeface="Times New Roman" panose="02020603050405020304" pitchFamily="18" charset="0"/>
                        </a:rPr>
                        <a:t>Texte/image</a:t>
                      </a:r>
                      <a:endParaRPr lang="fr-FR" sz="2400" b="1" dirty="0">
                        <a:latin typeface="Times New Roman" panose="02020603050405020304" pitchFamily="18" charset="0"/>
                        <a:cs typeface="Times New Roman" panose="02020603050405020304" pitchFamily="18" charset="0"/>
                      </a:endParaRPr>
                    </a:p>
                  </a:txBody>
                  <a:tcPr anchor="ctr"/>
                </a:tc>
                <a:tc>
                  <a:txBody>
                    <a:bodyPr/>
                    <a:lstStyle/>
                    <a:p>
                      <a:r>
                        <a:rPr lang="fr-FR" sz="2400" b="1" dirty="0" smtClean="0">
                          <a:latin typeface="Times New Roman" panose="02020603050405020304" pitchFamily="18" charset="0"/>
                          <a:cs typeface="Times New Roman" panose="02020603050405020304" pitchFamily="18" charset="0"/>
                        </a:rPr>
                        <a:t>Texte/image/</a:t>
                      </a:r>
                    </a:p>
                    <a:p>
                      <a:r>
                        <a:rPr lang="fr-FR" sz="2400" b="1" dirty="0" smtClean="0">
                          <a:latin typeface="Times New Roman" panose="02020603050405020304" pitchFamily="18" charset="0"/>
                          <a:cs typeface="Times New Roman" panose="02020603050405020304" pitchFamily="18" charset="0"/>
                        </a:rPr>
                        <a:t>vidéo/son</a:t>
                      </a:r>
                      <a:endParaRPr lang="fr-FR" sz="2400" b="1" dirty="0">
                        <a:latin typeface="Times New Roman" panose="02020603050405020304" pitchFamily="18" charset="0"/>
                        <a:cs typeface="Times New Roman" panose="02020603050405020304" pitchFamily="18" charset="0"/>
                      </a:endParaRPr>
                    </a:p>
                  </a:txBody>
                  <a:tcPr anchor="ctr"/>
                </a:tc>
              </a:tr>
            </a:tbl>
          </a:graphicData>
        </a:graphic>
      </p:graphicFrame>
      <p:sp>
        <p:nvSpPr>
          <p:cNvPr id="5" name="Espace réservé du pied de page 4"/>
          <p:cNvSpPr>
            <a:spLocks noGrp="1"/>
          </p:cNvSpPr>
          <p:nvPr>
            <p:ph type="ftr" sz="quarter" idx="11"/>
          </p:nvPr>
        </p:nvSpPr>
        <p:spPr/>
        <p:txBody>
          <a:bodyPr/>
          <a:lstStyle/>
          <a:p>
            <a:r>
              <a:rPr lang="en-US" smtClean="0">
                <a:solidFill>
                  <a:srgbClr val="FFFFFF"/>
                </a:solidFill>
              </a:rPr>
              <a:t>3/4</a:t>
            </a:r>
            <a:endParaRPr lang="en-US">
              <a:solidFill>
                <a:srgbClr val="FFFFFF"/>
              </a:solidFill>
            </a:endParaRPr>
          </a:p>
        </p:txBody>
      </p:sp>
    </p:spTree>
    <p:extLst>
      <p:ext uri="{BB962C8B-B14F-4D97-AF65-F5344CB8AC3E}">
        <p14:creationId xmlns:p14="http://schemas.microsoft.com/office/powerpoint/2010/main" val="38712066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8426896" cy="1143000"/>
          </a:xfrm>
        </p:spPr>
        <p:txBody>
          <a:bodyPr/>
          <a:lstStyle/>
          <a:p>
            <a:pPr algn="ctr"/>
            <a:r>
              <a:rPr lang="fr-FR" dirty="0">
                <a:latin typeface="Times New Roman" panose="02020603050405020304" pitchFamily="18" charset="0"/>
                <a:cs typeface="Times New Roman" panose="02020603050405020304" pitchFamily="18" charset="0"/>
              </a:rPr>
              <a:t>Véronique </a:t>
            </a:r>
            <a:r>
              <a:rPr lang="fr-FR" dirty="0" err="1">
                <a:latin typeface="Times New Roman" panose="02020603050405020304" pitchFamily="18" charset="0"/>
                <a:cs typeface="Times New Roman" panose="02020603050405020304" pitchFamily="18" charset="0"/>
              </a:rPr>
              <a:t>Drai</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Zerbib</a:t>
            </a:r>
            <a:r>
              <a:rPr lang="fr-FR" dirty="0">
                <a:latin typeface="Times New Roman" panose="02020603050405020304" pitchFamily="18" charset="0"/>
                <a:cs typeface="Times New Roman" panose="02020603050405020304" pitchFamily="18" charset="0"/>
              </a:rPr>
              <a:t> </a:t>
            </a:r>
            <a:br>
              <a:rPr lang="fr-FR" dirty="0">
                <a:latin typeface="Times New Roman" panose="02020603050405020304" pitchFamily="18" charset="0"/>
                <a:cs typeface="Times New Roman" panose="02020603050405020304" pitchFamily="18" charset="0"/>
              </a:rPr>
            </a:br>
            <a:r>
              <a:rPr lang="fr-FR" dirty="0" smtClean="0">
                <a:latin typeface="Times New Roman" panose="02020603050405020304" pitchFamily="18" charset="0"/>
                <a:cs typeface="Times New Roman" panose="02020603050405020304" pitchFamily="18" charset="0"/>
              </a:rPr>
              <a:t>LA LECTURE sur ECRANS</a:t>
            </a:r>
            <a:endParaRPr lang="fr-FR" dirty="0">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sz="quarter" idx="13"/>
          </p:nvPr>
        </p:nvSpPr>
        <p:spPr/>
        <p:txBody>
          <a:bodyPr>
            <a:normAutofit lnSpcReduction="10000"/>
          </a:bodyPr>
          <a:lstStyle/>
          <a:p>
            <a:pPr marL="457200" indent="-457200" algn="just">
              <a:buFont typeface="+mj-lt"/>
              <a:buAutoNum type="arabicPeriod"/>
            </a:pPr>
            <a:r>
              <a:rPr lang="fr-FR" sz="2400" dirty="0" smtClean="0">
                <a:solidFill>
                  <a:srgbClr val="FFC000"/>
                </a:solidFill>
                <a:latin typeface="Times New Roman" panose="02020603050405020304" pitchFamily="18" charset="0"/>
                <a:cs typeface="Times New Roman" panose="02020603050405020304" pitchFamily="18" charset="0"/>
              </a:rPr>
              <a:t>Inflation </a:t>
            </a:r>
            <a:r>
              <a:rPr lang="fr-FR" sz="2400" dirty="0">
                <a:solidFill>
                  <a:srgbClr val="FFC000"/>
                </a:solidFill>
                <a:latin typeface="Times New Roman" panose="02020603050405020304" pitchFamily="18" charset="0"/>
                <a:cs typeface="Times New Roman" panose="02020603050405020304" pitchFamily="18" charset="0"/>
              </a:rPr>
              <a:t>des supports </a:t>
            </a:r>
            <a:r>
              <a:rPr lang="fr-FR" sz="2400" dirty="0" smtClean="0">
                <a:latin typeface="Times New Roman" panose="02020603050405020304" pitchFamily="18" charset="0"/>
                <a:cs typeface="Times New Roman" panose="02020603050405020304" pitchFamily="18" charset="0"/>
              </a:rPr>
              <a:t>(ordinateurs</a:t>
            </a:r>
            <a:r>
              <a:rPr lang="fr-FR" sz="2400" dirty="0">
                <a:latin typeface="Times New Roman" panose="02020603050405020304" pitchFamily="18" charset="0"/>
                <a:cs typeface="Times New Roman" panose="02020603050405020304" pitchFamily="18" charset="0"/>
              </a:rPr>
              <a:t>, tablettes, smartphones, tableaux numérique</a:t>
            </a:r>
            <a:r>
              <a:rPr lang="fr-FR" sz="2400" dirty="0" smtClean="0">
                <a:latin typeface="Times New Roman" panose="02020603050405020304" pitchFamily="18" charset="0"/>
                <a:cs typeface="Times New Roman" panose="02020603050405020304" pitchFamily="18" charset="0"/>
              </a:rPr>
              <a:t>…)</a:t>
            </a:r>
          </a:p>
          <a:p>
            <a:pPr marL="457200" indent="-457200" algn="just">
              <a:buFont typeface="+mj-lt"/>
              <a:buAutoNum type="arabicPeriod"/>
            </a:pPr>
            <a:r>
              <a:rPr lang="fr-FR" sz="2400" dirty="0">
                <a:latin typeface="Times New Roman" panose="02020603050405020304" pitchFamily="18" charset="0"/>
                <a:cs typeface="Times New Roman" panose="02020603050405020304" pitchFamily="18" charset="0"/>
              </a:rPr>
              <a:t>Quelque soit le type de </a:t>
            </a:r>
            <a:r>
              <a:rPr lang="fr-FR" sz="2400" dirty="0" smtClean="0">
                <a:latin typeface="Times New Roman" panose="02020603050405020304" pitchFamily="18" charset="0"/>
                <a:cs typeface="Times New Roman" panose="02020603050405020304" pitchFamily="18" charset="0"/>
              </a:rPr>
              <a:t>lecture</a:t>
            </a:r>
            <a:r>
              <a:rPr lang="fr-FR" sz="2400" dirty="0">
                <a:latin typeface="Times New Roman" panose="02020603050405020304" pitchFamily="18" charset="0"/>
                <a:cs typeface="Times New Roman" panose="02020603050405020304" pitchFamily="18" charset="0"/>
              </a:rPr>
              <a:t>, les </a:t>
            </a:r>
            <a:r>
              <a:rPr lang="fr-FR" sz="2400" dirty="0" smtClean="0">
                <a:latin typeface="Times New Roman" panose="02020603050405020304" pitchFamily="18" charset="0"/>
                <a:cs typeface="Times New Roman" panose="02020603050405020304" pitchFamily="18" charset="0"/>
              </a:rPr>
              <a:t>déplacements oculaires </a:t>
            </a:r>
            <a:r>
              <a:rPr lang="fr-FR" sz="2400" dirty="0">
                <a:latin typeface="Times New Roman" panose="02020603050405020304" pitchFamily="18" charset="0"/>
                <a:cs typeface="Times New Roman" panose="02020603050405020304" pitchFamily="18" charset="0"/>
              </a:rPr>
              <a:t>sont liés à notre </a:t>
            </a:r>
            <a:r>
              <a:rPr lang="fr-FR" sz="2400" dirty="0">
                <a:solidFill>
                  <a:srgbClr val="FFC000"/>
                </a:solidFill>
                <a:latin typeface="Times New Roman" panose="02020603050405020304" pitchFamily="18" charset="0"/>
                <a:cs typeface="Times New Roman" panose="02020603050405020304" pitchFamily="18" charset="0"/>
              </a:rPr>
              <a:t>expertise</a:t>
            </a:r>
            <a:r>
              <a:rPr lang="fr-FR" sz="2400" dirty="0">
                <a:latin typeface="Times New Roman" panose="02020603050405020304" pitchFamily="18" charset="0"/>
                <a:cs typeface="Times New Roman" panose="02020603050405020304" pitchFamily="18" charset="0"/>
              </a:rPr>
              <a:t> </a:t>
            </a:r>
            <a:r>
              <a:rPr lang="fr-FR" sz="2400" dirty="0" smtClean="0">
                <a:latin typeface="Times New Roman" panose="02020603050405020304" pitchFamily="18" charset="0"/>
                <a:cs typeface="Times New Roman" panose="02020603050405020304" pitchFamily="18" charset="0"/>
              </a:rPr>
              <a:t>et au contenu </a:t>
            </a:r>
            <a:r>
              <a:rPr lang="fr-FR" sz="2400" dirty="0">
                <a:latin typeface="Times New Roman" panose="02020603050405020304" pitchFamily="18" charset="0"/>
                <a:cs typeface="Times New Roman" panose="02020603050405020304" pitchFamily="18" charset="0"/>
              </a:rPr>
              <a:t>du texte à lire </a:t>
            </a:r>
            <a:endParaRPr lang="fr-FR" sz="2400" dirty="0" smtClean="0">
              <a:latin typeface="Times New Roman" panose="02020603050405020304" pitchFamily="18" charset="0"/>
              <a:cs typeface="Times New Roman" panose="02020603050405020304" pitchFamily="18" charset="0"/>
            </a:endParaRPr>
          </a:p>
          <a:p>
            <a:pPr marL="457200" indent="-457200" algn="just">
              <a:buFont typeface="+mj-lt"/>
              <a:buAutoNum type="arabicPeriod"/>
            </a:pPr>
            <a:r>
              <a:rPr lang="fr-FR" sz="2400" dirty="0">
                <a:latin typeface="Times New Roman" panose="02020603050405020304" pitchFamily="18" charset="0"/>
                <a:cs typeface="Times New Roman" panose="02020603050405020304" pitchFamily="18" charset="0"/>
              </a:rPr>
              <a:t>Sur un texte les points de fixation sont assez biens répartis et </a:t>
            </a:r>
            <a:r>
              <a:rPr lang="fr-FR" sz="2400" dirty="0" smtClean="0">
                <a:latin typeface="Times New Roman" panose="02020603050405020304" pitchFamily="18" charset="0"/>
                <a:cs typeface="Times New Roman" panose="02020603050405020304" pitchFamily="18" charset="0"/>
              </a:rPr>
              <a:t>équidistants. Sur </a:t>
            </a:r>
            <a:r>
              <a:rPr lang="fr-FR" sz="2400" dirty="0">
                <a:latin typeface="Times New Roman" panose="02020603050405020304" pitchFamily="18" charset="0"/>
                <a:cs typeface="Times New Roman" panose="02020603050405020304" pitchFamily="18" charset="0"/>
              </a:rPr>
              <a:t>une page internet, il s’agit d’</a:t>
            </a:r>
            <a:r>
              <a:rPr lang="fr-FR" sz="2400" dirty="0">
                <a:solidFill>
                  <a:srgbClr val="FFC000"/>
                </a:solidFill>
                <a:latin typeface="Times New Roman" panose="02020603050405020304" pitchFamily="18" charset="0"/>
                <a:cs typeface="Times New Roman" panose="02020603050405020304" pitchFamily="18" charset="0"/>
              </a:rPr>
              <a:t>écrémage</a:t>
            </a:r>
            <a:r>
              <a:rPr lang="fr-FR" sz="2400" dirty="0">
                <a:latin typeface="Times New Roman" panose="02020603050405020304" pitchFamily="18" charset="0"/>
                <a:cs typeface="Times New Roman" panose="02020603050405020304" pitchFamily="18" charset="0"/>
              </a:rPr>
              <a:t>, les points </a:t>
            </a:r>
            <a:r>
              <a:rPr lang="fr-FR" sz="2400" dirty="0" smtClean="0">
                <a:latin typeface="Times New Roman" panose="02020603050405020304" pitchFamily="18" charset="0"/>
                <a:cs typeface="Times New Roman" panose="02020603050405020304" pitchFamily="18" charset="0"/>
              </a:rPr>
              <a:t>de </a:t>
            </a:r>
            <a:r>
              <a:rPr lang="fr-FR" sz="2400" dirty="0">
                <a:latin typeface="Times New Roman" panose="02020603050405020304" pitchFamily="18" charset="0"/>
                <a:cs typeface="Times New Roman" panose="02020603050405020304" pitchFamily="18" charset="0"/>
              </a:rPr>
              <a:t>fixation sont d’intensité très différentes et répartis sur différentes </a:t>
            </a:r>
            <a:r>
              <a:rPr lang="fr-FR" sz="2400" dirty="0" smtClean="0">
                <a:latin typeface="Times New Roman" panose="02020603050405020304" pitchFamily="18" charset="0"/>
                <a:cs typeface="Times New Roman" panose="02020603050405020304" pitchFamily="18" charset="0"/>
              </a:rPr>
              <a:t>zones de l’écran. </a:t>
            </a:r>
            <a:r>
              <a:rPr lang="fr-FR" sz="2400" dirty="0">
                <a:latin typeface="Times New Roman" panose="02020603050405020304" pitchFamily="18" charset="0"/>
                <a:cs typeface="Times New Roman" panose="02020603050405020304" pitchFamily="18" charset="0"/>
              </a:rPr>
              <a:t>On est intéressé par un titre, on entre dans le  texte, on en sort…</a:t>
            </a:r>
          </a:p>
          <a:p>
            <a:pPr>
              <a:buFont typeface="+mj-lt"/>
              <a:buAutoNum type="arabicPeriod"/>
            </a:pPr>
            <a:endParaRPr lang="fr-FR" dirty="0" smtClean="0"/>
          </a:p>
          <a:p>
            <a:endParaRPr lang="fr-FR" dirty="0"/>
          </a:p>
          <a:p>
            <a:endParaRPr lang="fr-FR" dirty="0"/>
          </a:p>
        </p:txBody>
      </p:sp>
      <p:sp>
        <p:nvSpPr>
          <p:cNvPr id="4" name="Espace réservé du pied de page 3"/>
          <p:cNvSpPr>
            <a:spLocks noGrp="1"/>
          </p:cNvSpPr>
          <p:nvPr>
            <p:ph type="ftr" sz="quarter" idx="11"/>
          </p:nvPr>
        </p:nvSpPr>
        <p:spPr/>
        <p:txBody>
          <a:bodyPr/>
          <a:lstStyle/>
          <a:p>
            <a:r>
              <a:rPr lang="en-US" dirty="0" smtClean="0">
                <a:solidFill>
                  <a:srgbClr val="FFFFFF"/>
                </a:solidFill>
              </a:rPr>
              <a:t>2/4</a:t>
            </a:r>
            <a:endParaRPr lang="en-US" dirty="0">
              <a:solidFill>
                <a:srgbClr val="FFFFFF"/>
              </a:solidFill>
            </a:endParaRPr>
          </a:p>
        </p:txBody>
      </p:sp>
    </p:spTree>
    <p:extLst>
      <p:ext uri="{BB962C8B-B14F-4D97-AF65-F5344CB8AC3E}">
        <p14:creationId xmlns:p14="http://schemas.microsoft.com/office/powerpoint/2010/main" val="28681541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1960" y="88191"/>
            <a:ext cx="8434536" cy="1102934"/>
          </a:xfrm>
        </p:spPr>
        <p:txBody>
          <a:bodyPr/>
          <a:lstStyle/>
          <a:p>
            <a:pPr algn="ctr"/>
            <a:r>
              <a:rPr lang="fr-FR" dirty="0">
                <a:latin typeface="Times New Roman" panose="02020603050405020304" pitchFamily="18" charset="0"/>
                <a:cs typeface="Times New Roman" panose="02020603050405020304" pitchFamily="18" charset="0"/>
              </a:rPr>
              <a:t>Véronique </a:t>
            </a:r>
            <a:r>
              <a:rPr lang="fr-FR" dirty="0" err="1">
                <a:latin typeface="Times New Roman" panose="02020603050405020304" pitchFamily="18" charset="0"/>
                <a:cs typeface="Times New Roman" panose="02020603050405020304" pitchFamily="18" charset="0"/>
              </a:rPr>
              <a:t>Drai</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Zerbib</a:t>
            </a:r>
            <a:r>
              <a:rPr lang="fr-FR" dirty="0">
                <a:latin typeface="Times New Roman" panose="02020603050405020304" pitchFamily="18" charset="0"/>
                <a:cs typeface="Times New Roman" panose="02020603050405020304" pitchFamily="18" charset="0"/>
              </a:rPr>
              <a:t> </a:t>
            </a:r>
            <a:br>
              <a:rPr lang="fr-FR" dirty="0">
                <a:latin typeface="Times New Roman" panose="02020603050405020304" pitchFamily="18" charset="0"/>
                <a:cs typeface="Times New Roman" panose="02020603050405020304" pitchFamily="18" charset="0"/>
              </a:rPr>
            </a:br>
            <a:r>
              <a:rPr lang="fr-FR" sz="2800" dirty="0" smtClean="0">
                <a:latin typeface="Times New Roman" panose="02020603050405020304" pitchFamily="18" charset="0"/>
                <a:cs typeface="Times New Roman" panose="02020603050405020304" pitchFamily="18" charset="0"/>
              </a:rPr>
              <a:t>mode d’emploi </a:t>
            </a:r>
            <a:r>
              <a:rPr lang="fr-FR" sz="2800" dirty="0" err="1" smtClean="0">
                <a:latin typeface="Times New Roman" panose="02020603050405020304" pitchFamily="18" charset="0"/>
                <a:cs typeface="Times New Roman" panose="02020603050405020304" pitchFamily="18" charset="0"/>
              </a:rPr>
              <a:t>neuro-scientifique</a:t>
            </a:r>
            <a:endParaRPr lang="fr-FR" sz="2800" dirty="0">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sz="quarter" idx="13"/>
          </p:nvPr>
        </p:nvSpPr>
        <p:spPr>
          <a:xfrm>
            <a:off x="251520" y="1412776"/>
            <a:ext cx="8568952" cy="4921599"/>
          </a:xfrm>
        </p:spPr>
        <p:txBody>
          <a:bodyPr>
            <a:normAutofit/>
          </a:bodyPr>
          <a:lstStyle/>
          <a:p>
            <a:pPr marL="514350" indent="-514350" algn="just">
              <a:buFont typeface="+mj-lt"/>
              <a:buAutoNum type="arabicPeriod"/>
            </a:pPr>
            <a:r>
              <a:rPr lang="fr-FR" sz="2800" dirty="0" smtClean="0">
                <a:latin typeface="Times New Roman" panose="02020603050405020304" pitchFamily="18" charset="0"/>
                <a:cs typeface="Times New Roman" panose="02020603050405020304" pitchFamily="18" charset="0"/>
              </a:rPr>
              <a:t>L’attitude et la vitesse de </a:t>
            </a:r>
            <a:r>
              <a:rPr lang="fr-FR" sz="2800" dirty="0">
                <a:latin typeface="Times New Roman" panose="02020603050405020304" pitchFamily="18" charset="0"/>
                <a:cs typeface="Times New Roman" panose="02020603050405020304" pitchFamily="18" charset="0"/>
              </a:rPr>
              <a:t>lecture </a:t>
            </a:r>
            <a:r>
              <a:rPr lang="fr-FR" sz="2800" dirty="0" smtClean="0">
                <a:latin typeface="Times New Roman" panose="02020603050405020304" pitchFamily="18" charset="0"/>
                <a:cs typeface="Times New Roman" panose="02020603050405020304" pitchFamily="18" charset="0"/>
              </a:rPr>
              <a:t>sont </a:t>
            </a:r>
            <a:r>
              <a:rPr lang="fr-FR" sz="2800" dirty="0">
                <a:latin typeface="Times New Roman" panose="02020603050405020304" pitchFamily="18" charset="0"/>
                <a:cs typeface="Times New Roman" panose="02020603050405020304" pitchFamily="18" charset="0"/>
              </a:rPr>
              <a:t>très </a:t>
            </a:r>
            <a:r>
              <a:rPr lang="fr-FR" sz="2800" dirty="0" smtClean="0">
                <a:latin typeface="Times New Roman" panose="02020603050405020304" pitchFamily="18" charset="0"/>
                <a:cs typeface="Times New Roman" panose="02020603050405020304" pitchFamily="18" charset="0"/>
              </a:rPr>
              <a:t>dépendantes </a:t>
            </a:r>
            <a:r>
              <a:rPr lang="fr-FR" sz="2800" dirty="0">
                <a:latin typeface="Times New Roman" panose="02020603050405020304" pitchFamily="18" charset="0"/>
                <a:cs typeface="Times New Roman" panose="02020603050405020304" pitchFamily="18" charset="0"/>
              </a:rPr>
              <a:t>de la </a:t>
            </a:r>
            <a:r>
              <a:rPr lang="fr-FR" sz="2800" dirty="0">
                <a:solidFill>
                  <a:srgbClr val="FFC000"/>
                </a:solidFill>
                <a:latin typeface="Times New Roman" panose="02020603050405020304" pitchFamily="18" charset="0"/>
                <a:cs typeface="Times New Roman" panose="02020603050405020304" pitchFamily="18" charset="0"/>
              </a:rPr>
              <a:t>tâche à </a:t>
            </a:r>
            <a:r>
              <a:rPr lang="fr-FR" sz="2800" dirty="0" smtClean="0">
                <a:solidFill>
                  <a:srgbClr val="FFC000"/>
                </a:solidFill>
                <a:latin typeface="Times New Roman" panose="02020603050405020304" pitchFamily="18" charset="0"/>
                <a:cs typeface="Times New Roman" panose="02020603050405020304" pitchFamily="18" charset="0"/>
              </a:rPr>
              <a:t>réaliser</a:t>
            </a:r>
          </a:p>
          <a:p>
            <a:pPr marL="514350" indent="-514350" algn="just">
              <a:buFont typeface="+mj-lt"/>
              <a:buAutoNum type="arabicPeriod"/>
            </a:pPr>
            <a:r>
              <a:rPr lang="fr-FR" sz="2800" dirty="0" smtClean="0">
                <a:latin typeface="Times New Roman" panose="02020603050405020304" pitchFamily="18" charset="0"/>
                <a:cs typeface="Times New Roman" panose="02020603050405020304" pitchFamily="18" charset="0"/>
              </a:rPr>
              <a:t>Il ne faut pas faire puiser l’élève dans le même </a:t>
            </a:r>
            <a:r>
              <a:rPr lang="fr-FR" sz="2800" dirty="0" smtClean="0">
                <a:solidFill>
                  <a:srgbClr val="FFC000"/>
                </a:solidFill>
                <a:latin typeface="Times New Roman" panose="02020603050405020304" pitchFamily="18" charset="0"/>
                <a:cs typeface="Times New Roman" panose="02020603050405020304" pitchFamily="18" charset="0"/>
              </a:rPr>
              <a:t>mode</a:t>
            </a:r>
            <a:r>
              <a:rPr lang="fr-FR" sz="2800" dirty="0" smtClean="0">
                <a:latin typeface="Times New Roman" panose="02020603050405020304" pitchFamily="18" charset="0"/>
                <a:cs typeface="Times New Roman" panose="02020603050405020304" pitchFamily="18" charset="0"/>
              </a:rPr>
              <a:t> (audition, vision)</a:t>
            </a:r>
          </a:p>
          <a:p>
            <a:pPr marL="514350" indent="-514350" algn="just">
              <a:buFont typeface="+mj-lt"/>
              <a:buAutoNum type="arabicPeriod"/>
            </a:pPr>
            <a:r>
              <a:rPr lang="fr-FR" sz="2800" dirty="0" smtClean="0">
                <a:latin typeface="Times New Roman" panose="02020603050405020304" pitchFamily="18" charset="0"/>
                <a:cs typeface="Times New Roman" panose="02020603050405020304" pitchFamily="18" charset="0"/>
              </a:rPr>
              <a:t>Croiser inutilement les </a:t>
            </a:r>
            <a:r>
              <a:rPr lang="fr-FR" sz="2800" dirty="0" smtClean="0">
                <a:solidFill>
                  <a:srgbClr val="FFC000"/>
                </a:solidFill>
                <a:latin typeface="Times New Roman" panose="02020603050405020304" pitchFamily="18" charset="0"/>
                <a:cs typeface="Times New Roman" panose="02020603050405020304" pitchFamily="18" charset="0"/>
              </a:rPr>
              <a:t>informations redondantes </a:t>
            </a:r>
            <a:r>
              <a:rPr lang="fr-FR" sz="2800" dirty="0" smtClean="0">
                <a:latin typeface="Times New Roman" panose="02020603050405020304" pitchFamily="18" charset="0"/>
                <a:cs typeface="Times New Roman" panose="02020603050405020304" pitchFamily="18" charset="0"/>
              </a:rPr>
              <a:t>nuit à la compréhension. </a:t>
            </a:r>
            <a:r>
              <a:rPr lang="fr-FR" sz="2800" dirty="0" smtClean="0">
                <a:solidFill>
                  <a:srgbClr val="FFC000"/>
                </a:solidFill>
                <a:latin typeface="Times New Roman" panose="02020603050405020304" pitchFamily="18" charset="0"/>
                <a:cs typeface="Times New Roman" panose="02020603050405020304" pitchFamily="18" charset="0"/>
              </a:rPr>
              <a:t>L’ajout de multimédia </a:t>
            </a:r>
            <a:r>
              <a:rPr lang="fr-FR" sz="2800" dirty="0" smtClean="0">
                <a:latin typeface="Times New Roman" panose="02020603050405020304" pitchFamily="18" charset="0"/>
                <a:cs typeface="Times New Roman" panose="02020603050405020304" pitchFamily="18" charset="0"/>
              </a:rPr>
              <a:t>doit être directement </a:t>
            </a:r>
            <a:r>
              <a:rPr lang="fr-FR" sz="2800" dirty="0" smtClean="0">
                <a:solidFill>
                  <a:srgbClr val="FFC000"/>
                </a:solidFill>
                <a:latin typeface="Times New Roman" panose="02020603050405020304" pitchFamily="18" charset="0"/>
                <a:cs typeface="Times New Roman" panose="02020603050405020304" pitchFamily="18" charset="0"/>
              </a:rPr>
              <a:t>en relation </a:t>
            </a:r>
            <a:r>
              <a:rPr lang="fr-FR" sz="2800" dirty="0" smtClean="0">
                <a:latin typeface="Times New Roman" panose="02020603050405020304" pitchFamily="18" charset="0"/>
                <a:cs typeface="Times New Roman" panose="02020603050405020304" pitchFamily="18" charset="0"/>
              </a:rPr>
              <a:t>avec le domaine d’apprentissage afin de permettre à l’élève de construire une représentation mentale cohérente</a:t>
            </a:r>
          </a:p>
          <a:p>
            <a:endParaRPr lang="fr-FR" dirty="0"/>
          </a:p>
          <a:p>
            <a:endParaRPr lang="fr-FR" dirty="0"/>
          </a:p>
        </p:txBody>
      </p:sp>
      <p:sp>
        <p:nvSpPr>
          <p:cNvPr id="4" name="Espace réservé du pied de page 3"/>
          <p:cNvSpPr>
            <a:spLocks noGrp="1"/>
          </p:cNvSpPr>
          <p:nvPr>
            <p:ph type="ftr" sz="quarter" idx="11"/>
          </p:nvPr>
        </p:nvSpPr>
        <p:spPr/>
        <p:txBody>
          <a:bodyPr/>
          <a:lstStyle/>
          <a:p>
            <a:r>
              <a:rPr lang="en-US" smtClean="0">
                <a:solidFill>
                  <a:srgbClr val="FFFFFF"/>
                </a:solidFill>
              </a:rPr>
              <a:t>4/4</a:t>
            </a:r>
            <a:endParaRPr lang="en-US">
              <a:solidFill>
                <a:srgbClr val="FFFFFF"/>
              </a:solidFill>
            </a:endParaRPr>
          </a:p>
        </p:txBody>
      </p:sp>
    </p:spTree>
    <p:extLst>
      <p:ext uri="{BB962C8B-B14F-4D97-AF65-F5344CB8AC3E}">
        <p14:creationId xmlns:p14="http://schemas.microsoft.com/office/powerpoint/2010/main" val="25226948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7924800" cy="562074"/>
          </a:xfrm>
        </p:spPr>
        <p:txBody>
          <a:bodyPr/>
          <a:lstStyle/>
          <a:p>
            <a:pPr algn="ctr"/>
            <a:r>
              <a:rPr lang="fr-FR" dirty="0" smtClean="0">
                <a:latin typeface="Times New Roman" panose="02020603050405020304" pitchFamily="18" charset="0"/>
                <a:cs typeface="Times New Roman" panose="02020603050405020304" pitchFamily="18" charset="0"/>
              </a:rPr>
              <a:t>L’apprentissage et le jeu</a:t>
            </a:r>
            <a:endParaRPr lang="fr-FR" dirty="0">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sz="quarter" idx="13"/>
          </p:nvPr>
        </p:nvSpPr>
        <p:spPr>
          <a:xfrm>
            <a:off x="611699" y="1052736"/>
            <a:ext cx="7924800" cy="5040560"/>
          </a:xfrm>
        </p:spPr>
        <p:txBody>
          <a:bodyPr>
            <a:normAutofit/>
          </a:bodyPr>
          <a:lstStyle/>
          <a:p>
            <a:pPr marL="514350" indent="-514350" algn="just">
              <a:buFont typeface="+mj-lt"/>
              <a:buAutoNum type="arabicPeriod"/>
            </a:pPr>
            <a:r>
              <a:rPr lang="fr-FR" sz="2800" dirty="0" smtClean="0">
                <a:latin typeface="Times New Roman" panose="02020603050405020304" pitchFamily="18" charset="0"/>
                <a:cs typeface="Times New Roman" panose="02020603050405020304" pitchFamily="18" charset="0"/>
              </a:rPr>
              <a:t>La mémorisation est accrue par </a:t>
            </a:r>
            <a:r>
              <a:rPr lang="fr-FR" sz="2800" dirty="0">
                <a:solidFill>
                  <a:srgbClr val="FFC000"/>
                </a:solidFill>
                <a:latin typeface="Times New Roman" panose="02020603050405020304" pitchFamily="18" charset="0"/>
                <a:cs typeface="Times New Roman" panose="02020603050405020304" pitchFamily="18" charset="0"/>
              </a:rPr>
              <a:t>la mobilisation des émotions</a:t>
            </a:r>
            <a:r>
              <a:rPr lang="fr-FR" sz="2800" dirty="0">
                <a:latin typeface="Times New Roman" panose="02020603050405020304" pitchFamily="18" charset="0"/>
                <a:cs typeface="Times New Roman" panose="02020603050405020304" pitchFamily="18" charset="0"/>
              </a:rPr>
              <a:t> dans les jeux</a:t>
            </a:r>
            <a:r>
              <a:rPr lang="fr-FR" sz="2800" dirty="0" smtClean="0">
                <a:latin typeface="Times New Roman" panose="02020603050405020304" pitchFamily="18" charset="0"/>
                <a:cs typeface="Times New Roman" panose="02020603050405020304" pitchFamily="18" charset="0"/>
              </a:rPr>
              <a:t>.</a:t>
            </a:r>
          </a:p>
          <a:p>
            <a:pPr marL="514350" indent="-514350" algn="just">
              <a:buFont typeface="+mj-lt"/>
              <a:buAutoNum type="arabicPeriod"/>
            </a:pPr>
            <a:r>
              <a:rPr lang="fr-FR" sz="2800" dirty="0" smtClean="0">
                <a:latin typeface="Times New Roman" panose="02020603050405020304" pitchFamily="18" charset="0"/>
                <a:cs typeface="Times New Roman" panose="02020603050405020304" pitchFamily="18" charset="0"/>
              </a:rPr>
              <a:t>La </a:t>
            </a:r>
            <a:r>
              <a:rPr lang="fr-FR" sz="2800" dirty="0">
                <a:solidFill>
                  <a:srgbClr val="FFC000"/>
                </a:solidFill>
                <a:latin typeface="Times New Roman" panose="02020603050405020304" pitchFamily="18" charset="0"/>
                <a:cs typeface="Times New Roman" panose="02020603050405020304" pitchFamily="18" charset="0"/>
              </a:rPr>
              <a:t>performance est de 20% supérieure </a:t>
            </a:r>
            <a:r>
              <a:rPr lang="fr-FR" sz="2800" dirty="0">
                <a:latin typeface="Times New Roman" panose="02020603050405020304" pitchFamily="18" charset="0"/>
                <a:cs typeface="Times New Roman" panose="02020603050405020304" pitchFamily="18" charset="0"/>
              </a:rPr>
              <a:t> pour des utilisateurs d’application mathématique sur </a:t>
            </a:r>
            <a:r>
              <a:rPr lang="fr-FR" sz="2800" dirty="0" err="1">
                <a:latin typeface="Times New Roman" panose="02020603050405020304" pitchFamily="18" charset="0"/>
                <a:cs typeface="Times New Roman" panose="02020603050405020304" pitchFamily="18" charset="0"/>
              </a:rPr>
              <a:t>Ipad</a:t>
            </a:r>
            <a:r>
              <a:rPr lang="fr-FR" sz="2800" dirty="0">
                <a:latin typeface="Times New Roman" panose="02020603050405020304" pitchFamily="18" charset="0"/>
                <a:cs typeface="Times New Roman" panose="02020603050405020304" pitchFamily="18" charset="0"/>
              </a:rPr>
              <a:t> pendant un an contre ceux utilisant un manuel papier (USA) sur des tests standardisés</a:t>
            </a:r>
            <a:r>
              <a:rPr lang="fr-FR" sz="2800" dirty="0" smtClean="0">
                <a:latin typeface="Times New Roman" panose="02020603050405020304" pitchFamily="18" charset="0"/>
                <a:cs typeface="Times New Roman" panose="02020603050405020304" pitchFamily="18" charset="0"/>
              </a:rPr>
              <a:t>.</a:t>
            </a:r>
          </a:p>
          <a:p>
            <a:pPr marL="514350" indent="-514350" algn="just">
              <a:buFont typeface="+mj-lt"/>
              <a:buAutoNum type="arabicPeriod"/>
            </a:pPr>
            <a:r>
              <a:rPr lang="fr-FR" sz="2800" dirty="0">
                <a:latin typeface="Times New Roman" panose="02020603050405020304" pitchFamily="18" charset="0"/>
                <a:cs typeface="Times New Roman" panose="02020603050405020304" pitchFamily="18" charset="0"/>
              </a:rPr>
              <a:t>Le couple « jeu + exercices » est beaucoup moins efficace que des </a:t>
            </a:r>
            <a:r>
              <a:rPr lang="fr-FR" sz="2800" dirty="0">
                <a:solidFill>
                  <a:srgbClr val="FFC000"/>
                </a:solidFill>
                <a:latin typeface="Times New Roman" panose="02020603050405020304" pitchFamily="18" charset="0"/>
                <a:cs typeface="Times New Roman" panose="02020603050405020304" pitchFamily="18" charset="0"/>
              </a:rPr>
              <a:t>exercices</a:t>
            </a:r>
            <a:r>
              <a:rPr lang="fr-FR" sz="2800" dirty="0">
                <a:latin typeface="Times New Roman" panose="02020603050405020304" pitchFamily="18" charset="0"/>
                <a:cs typeface="Times New Roman" panose="02020603050405020304" pitchFamily="18" charset="0"/>
              </a:rPr>
              <a:t> </a:t>
            </a:r>
            <a:r>
              <a:rPr lang="fr-FR" sz="2800" dirty="0">
                <a:solidFill>
                  <a:srgbClr val="FFC000"/>
                </a:solidFill>
                <a:latin typeface="Times New Roman" panose="02020603050405020304" pitchFamily="18" charset="0"/>
                <a:cs typeface="Times New Roman" panose="02020603050405020304" pitchFamily="18" charset="0"/>
              </a:rPr>
              <a:t>directement inclus </a:t>
            </a:r>
            <a:r>
              <a:rPr lang="fr-FR" sz="2800" dirty="0">
                <a:latin typeface="Times New Roman" panose="02020603050405020304" pitchFamily="18" charset="0"/>
                <a:cs typeface="Times New Roman" panose="02020603050405020304" pitchFamily="18" charset="0"/>
              </a:rPr>
              <a:t>dans un jeu.</a:t>
            </a:r>
          </a:p>
          <a:p>
            <a:pPr algn="just"/>
            <a:endParaRPr lang="fr-FR" sz="2800" dirty="0">
              <a:latin typeface="LM Roman 12" panose="00000500000000000000" pitchFamily="50" charset="0"/>
            </a:endParaRPr>
          </a:p>
          <a:p>
            <a:endParaRPr lang="fr-FR" sz="2400" dirty="0">
              <a:latin typeface="LM Roman 12" panose="00000500000000000000" pitchFamily="50" charset="0"/>
            </a:endParaRPr>
          </a:p>
          <a:p>
            <a:pPr marL="457200" lvl="1" indent="0">
              <a:buNone/>
            </a:pPr>
            <a:endParaRPr lang="fr-FR" dirty="0"/>
          </a:p>
          <a:p>
            <a:endParaRPr lang="fr-FR" dirty="0"/>
          </a:p>
        </p:txBody>
      </p:sp>
      <p:sp>
        <p:nvSpPr>
          <p:cNvPr id="4" name="Espace réservé du pied de page 3"/>
          <p:cNvSpPr>
            <a:spLocks noGrp="1"/>
          </p:cNvSpPr>
          <p:nvPr>
            <p:ph type="ftr" sz="quarter" idx="11"/>
          </p:nvPr>
        </p:nvSpPr>
        <p:spPr/>
        <p:txBody>
          <a:bodyPr/>
          <a:lstStyle/>
          <a:p>
            <a:r>
              <a:rPr lang="en-US" dirty="0" smtClean="0">
                <a:solidFill>
                  <a:srgbClr val="FFFFFF"/>
                </a:solidFill>
              </a:rPr>
              <a:t>1/2</a:t>
            </a:r>
            <a:endParaRPr lang="en-US" dirty="0">
              <a:solidFill>
                <a:srgbClr val="FFFFFF"/>
              </a:solidFill>
            </a:endParaRPr>
          </a:p>
        </p:txBody>
      </p:sp>
    </p:spTree>
    <p:extLst>
      <p:ext uri="{BB962C8B-B14F-4D97-AF65-F5344CB8AC3E}">
        <p14:creationId xmlns:p14="http://schemas.microsoft.com/office/powerpoint/2010/main" val="15162457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7924800" cy="562074"/>
          </a:xfrm>
        </p:spPr>
        <p:txBody>
          <a:bodyPr/>
          <a:lstStyle/>
          <a:p>
            <a:pPr algn="ctr"/>
            <a:r>
              <a:rPr lang="fr-FR" dirty="0" smtClean="0">
                <a:latin typeface="Times New Roman" panose="02020603050405020304" pitchFamily="18" charset="0"/>
                <a:cs typeface="Times New Roman" panose="02020603050405020304" pitchFamily="18" charset="0"/>
              </a:rPr>
              <a:t>L’apprentissage et le jeu</a:t>
            </a:r>
            <a:endParaRPr lang="fr-FR" dirty="0">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sz="quarter" idx="13"/>
          </p:nvPr>
        </p:nvSpPr>
        <p:spPr>
          <a:xfrm>
            <a:off x="358552" y="1253092"/>
            <a:ext cx="8426896" cy="4686877"/>
          </a:xfrm>
        </p:spPr>
        <p:txBody>
          <a:bodyPr>
            <a:normAutofit fontScale="92500"/>
          </a:bodyPr>
          <a:lstStyle/>
          <a:p>
            <a:pPr marL="457200" indent="-457200" algn="just">
              <a:buFont typeface="+mj-lt"/>
              <a:buAutoNum type="arabicPeriod"/>
            </a:pPr>
            <a:r>
              <a:rPr lang="fr-FR" sz="2800" dirty="0" smtClean="0">
                <a:latin typeface="Times New Roman" panose="02020603050405020304" pitchFamily="18" charset="0"/>
                <a:cs typeface="Times New Roman" panose="02020603050405020304" pitchFamily="18" charset="0"/>
              </a:rPr>
              <a:t>90</a:t>
            </a:r>
            <a:r>
              <a:rPr lang="fr-FR" sz="2800" dirty="0">
                <a:latin typeface="Times New Roman" panose="02020603050405020304" pitchFamily="18" charset="0"/>
                <a:cs typeface="Times New Roman" panose="02020603050405020304" pitchFamily="18" charset="0"/>
              </a:rPr>
              <a:t>% </a:t>
            </a:r>
            <a:r>
              <a:rPr lang="fr-FR" sz="2800" dirty="0" smtClean="0">
                <a:latin typeface="Times New Roman" panose="02020603050405020304" pitchFamily="18" charset="0"/>
                <a:cs typeface="Times New Roman" panose="02020603050405020304" pitchFamily="18" charset="0"/>
              </a:rPr>
              <a:t>des étudiants retiendraient une  leçon </a:t>
            </a:r>
            <a:r>
              <a:rPr lang="fr-FR" sz="2800" dirty="0">
                <a:solidFill>
                  <a:srgbClr val="FFC000"/>
                </a:solidFill>
                <a:latin typeface="Times New Roman" panose="02020603050405020304" pitchFamily="18" charset="0"/>
                <a:cs typeface="Times New Roman" panose="02020603050405020304" pitchFamily="18" charset="0"/>
              </a:rPr>
              <a:t>en étant partie prenante du travail</a:t>
            </a:r>
            <a:r>
              <a:rPr lang="fr-FR" sz="2800" dirty="0">
                <a:latin typeface="Times New Roman" panose="02020603050405020304" pitchFamily="18" charset="0"/>
                <a:cs typeface="Times New Roman" panose="02020603050405020304" pitchFamily="18" charset="0"/>
              </a:rPr>
              <a:t>, en faisant leur </a:t>
            </a:r>
            <a:r>
              <a:rPr lang="fr-FR" sz="2800" dirty="0" smtClean="0">
                <a:latin typeface="Times New Roman" panose="02020603050405020304" pitchFamily="18" charset="0"/>
                <a:cs typeface="Times New Roman" panose="02020603050405020304" pitchFamily="18" charset="0"/>
              </a:rPr>
              <a:t>propre expérience</a:t>
            </a:r>
            <a:r>
              <a:rPr lang="fr-FR" sz="2800" dirty="0">
                <a:latin typeface="Times New Roman" panose="02020603050405020304" pitchFamily="18" charset="0"/>
                <a:cs typeface="Times New Roman" panose="02020603050405020304" pitchFamily="18" charset="0"/>
              </a:rPr>
              <a:t> </a:t>
            </a:r>
            <a:r>
              <a:rPr lang="fr-FR" sz="2800" dirty="0" smtClean="0">
                <a:latin typeface="Times New Roman" panose="02020603050405020304" pitchFamily="18" charset="0"/>
                <a:cs typeface="Times New Roman" panose="02020603050405020304" pitchFamily="18" charset="0"/>
              </a:rPr>
              <a:t>.</a:t>
            </a:r>
            <a:endParaRPr lang="fr-FR" sz="2800" dirty="0">
              <a:latin typeface="Times New Roman" panose="02020603050405020304" pitchFamily="18" charset="0"/>
              <a:cs typeface="Times New Roman" panose="02020603050405020304" pitchFamily="18" charset="0"/>
            </a:endParaRPr>
          </a:p>
          <a:p>
            <a:pPr marL="457200" indent="-457200" algn="just">
              <a:buFont typeface="+mj-lt"/>
              <a:buAutoNum type="arabicPeriod"/>
            </a:pPr>
            <a:r>
              <a:rPr lang="fr-FR" sz="2800" dirty="0">
                <a:solidFill>
                  <a:srgbClr val="FFC000"/>
                </a:solidFill>
                <a:latin typeface="Times New Roman" panose="02020603050405020304" pitchFamily="18" charset="0"/>
                <a:cs typeface="Times New Roman" panose="02020603050405020304" pitchFamily="18" charset="0"/>
              </a:rPr>
              <a:t>Une limite des formations </a:t>
            </a:r>
            <a:r>
              <a:rPr lang="fr-FR" sz="2800" dirty="0" smtClean="0">
                <a:solidFill>
                  <a:srgbClr val="FFC000"/>
                </a:solidFill>
                <a:latin typeface="Times New Roman" panose="02020603050405020304" pitchFamily="18" charset="0"/>
                <a:cs typeface="Times New Roman" panose="02020603050405020304" pitchFamily="18" charset="0"/>
              </a:rPr>
              <a:t>obligatoires</a:t>
            </a:r>
            <a:r>
              <a:rPr lang="fr-FR" sz="2800" dirty="0" smtClean="0">
                <a:latin typeface="Times New Roman" panose="02020603050405020304" pitchFamily="18" charset="0"/>
                <a:cs typeface="Times New Roman" panose="02020603050405020304" pitchFamily="18" charset="0"/>
              </a:rPr>
              <a:t>: des </a:t>
            </a:r>
            <a:r>
              <a:rPr lang="fr-FR" sz="2800" dirty="0">
                <a:latin typeface="Times New Roman" panose="02020603050405020304" pitchFamily="18" charset="0"/>
                <a:cs typeface="Times New Roman" panose="02020603050405020304" pitchFamily="18" charset="0"/>
              </a:rPr>
              <a:t>apprenants qui vous consacrent du temps mais peu de ressources cognitives pour comprendre votre </a:t>
            </a:r>
            <a:r>
              <a:rPr lang="fr-FR" sz="2800" dirty="0" smtClean="0">
                <a:latin typeface="Times New Roman" panose="02020603050405020304" pitchFamily="18" charset="0"/>
                <a:cs typeface="Times New Roman" panose="02020603050405020304" pitchFamily="18" charset="0"/>
              </a:rPr>
              <a:t>message. Ils </a:t>
            </a:r>
            <a:r>
              <a:rPr lang="fr-FR" sz="2800" dirty="0">
                <a:solidFill>
                  <a:srgbClr val="FFC000"/>
                </a:solidFill>
                <a:latin typeface="Times New Roman" panose="02020603050405020304" pitchFamily="18" charset="0"/>
                <a:cs typeface="Times New Roman" panose="02020603050405020304" pitchFamily="18" charset="0"/>
              </a:rPr>
              <a:t>n’apprennent </a:t>
            </a:r>
            <a:r>
              <a:rPr lang="fr-FR" sz="2800" dirty="0" smtClean="0">
                <a:solidFill>
                  <a:srgbClr val="FFC000"/>
                </a:solidFill>
                <a:latin typeface="Times New Roman" panose="02020603050405020304" pitchFamily="18" charset="0"/>
                <a:cs typeface="Times New Roman" panose="02020603050405020304" pitchFamily="18" charset="0"/>
              </a:rPr>
              <a:t>pas.</a:t>
            </a:r>
            <a:endParaRPr lang="fr-FR" sz="2800" dirty="0">
              <a:latin typeface="Times New Roman" panose="02020603050405020304" pitchFamily="18" charset="0"/>
              <a:cs typeface="Times New Roman" panose="02020603050405020304" pitchFamily="18" charset="0"/>
            </a:endParaRPr>
          </a:p>
          <a:p>
            <a:pPr marL="514350" lvl="1" indent="-514350" algn="just">
              <a:buFont typeface="+mj-lt"/>
              <a:buAutoNum type="arabicPeriod" startAt="3"/>
            </a:pPr>
            <a:r>
              <a:rPr lang="fr-FR" sz="2800" dirty="0" smtClean="0">
                <a:solidFill>
                  <a:srgbClr val="FFC000"/>
                </a:solidFill>
                <a:latin typeface="Times New Roman" panose="02020603050405020304" pitchFamily="18" charset="0"/>
                <a:cs typeface="Times New Roman" panose="02020603050405020304" pitchFamily="18" charset="0"/>
              </a:rPr>
              <a:t>L’engagement</a:t>
            </a:r>
            <a:r>
              <a:rPr lang="fr-FR" sz="2800" dirty="0">
                <a:latin typeface="Times New Roman" panose="02020603050405020304" pitchFamily="18" charset="0"/>
                <a:cs typeface="Times New Roman" panose="02020603050405020304" pitchFamily="18" charset="0"/>
              </a:rPr>
              <a:t> se définit par la volonté de consacrer à la fois du temps et de l’attention à une tâche. Parmi les facteurs de réussite d’une formation, l’engagement en est un parmi les plus importants.</a:t>
            </a:r>
          </a:p>
          <a:p>
            <a:pPr algn="just"/>
            <a:endParaRPr lang="fr-FR" sz="2100" dirty="0" smtClean="0">
              <a:latin typeface="LM Roman 12" panose="00000500000000000000" pitchFamily="50" charset="0"/>
            </a:endParaRPr>
          </a:p>
          <a:p>
            <a:endParaRPr lang="fr-FR" sz="2000" dirty="0">
              <a:latin typeface="LM Roman 12" panose="00000500000000000000" pitchFamily="50" charset="0"/>
            </a:endParaRPr>
          </a:p>
          <a:p>
            <a:endParaRPr lang="fr-FR" sz="2000" dirty="0" smtClean="0">
              <a:latin typeface="LM Roman 12" panose="00000500000000000000" pitchFamily="50" charset="0"/>
            </a:endParaRPr>
          </a:p>
          <a:p>
            <a:pPr marL="457200" lvl="1" indent="0">
              <a:buNone/>
            </a:pPr>
            <a:endParaRPr lang="fr-FR" dirty="0"/>
          </a:p>
          <a:p>
            <a:endParaRPr lang="fr-FR" dirty="0"/>
          </a:p>
        </p:txBody>
      </p:sp>
      <p:sp>
        <p:nvSpPr>
          <p:cNvPr id="4" name="Espace réservé du pied de page 3"/>
          <p:cNvSpPr>
            <a:spLocks noGrp="1"/>
          </p:cNvSpPr>
          <p:nvPr>
            <p:ph type="ftr" sz="quarter" idx="11"/>
          </p:nvPr>
        </p:nvSpPr>
        <p:spPr/>
        <p:txBody>
          <a:bodyPr/>
          <a:lstStyle/>
          <a:p>
            <a:r>
              <a:rPr lang="en-US" dirty="0" smtClean="0">
                <a:solidFill>
                  <a:srgbClr val="FFFFFF"/>
                </a:solidFill>
              </a:rPr>
              <a:t>2/2</a:t>
            </a:r>
            <a:endParaRPr lang="en-US" dirty="0">
              <a:solidFill>
                <a:srgbClr val="FFFFFF"/>
              </a:solidFill>
            </a:endParaRPr>
          </a:p>
        </p:txBody>
      </p:sp>
      <p:sp>
        <p:nvSpPr>
          <p:cNvPr id="7" name="ZoneTexte 6"/>
          <p:cNvSpPr txBox="1"/>
          <p:nvPr/>
        </p:nvSpPr>
        <p:spPr>
          <a:xfrm>
            <a:off x="899592" y="742275"/>
            <a:ext cx="7952173" cy="276999"/>
          </a:xfrm>
          <a:prstGeom prst="rect">
            <a:avLst/>
          </a:prstGeom>
          <a:noFill/>
        </p:spPr>
        <p:txBody>
          <a:bodyPr wrap="square" rtlCol="0">
            <a:spAutoFit/>
          </a:bodyPr>
          <a:lstStyle/>
          <a:p>
            <a:r>
              <a:rPr lang="fr-FR" sz="1200" dirty="0">
                <a:hlinkClick r:id="rId3"/>
              </a:rPr>
              <a:t>http://www.digischool.fr/initiatives/gamification-e-learning-outil-apprentissage-24761.php</a:t>
            </a:r>
            <a:endParaRPr lang="fr-FR" sz="1200" dirty="0"/>
          </a:p>
        </p:txBody>
      </p:sp>
    </p:spTree>
    <p:extLst>
      <p:ext uri="{BB962C8B-B14F-4D97-AF65-F5344CB8AC3E}">
        <p14:creationId xmlns:p14="http://schemas.microsoft.com/office/powerpoint/2010/main" val="5883957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7924800" cy="634082"/>
          </a:xfrm>
        </p:spPr>
        <p:txBody>
          <a:bodyPr/>
          <a:lstStyle/>
          <a:p>
            <a:r>
              <a:rPr lang="fr-FR" dirty="0" smtClean="0"/>
              <a:t>Mots-Clés de la première partie  (WORDLE)</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512" y="1196752"/>
            <a:ext cx="7849695" cy="4086795"/>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821" y="1046990"/>
            <a:ext cx="8380358" cy="4248472"/>
          </a:xfrm>
          <a:prstGeom prst="rect">
            <a:avLst/>
          </a:prstGeom>
        </p:spPr>
      </p:pic>
    </p:spTree>
    <p:extLst>
      <p:ext uri="{BB962C8B-B14F-4D97-AF65-F5344CB8AC3E}">
        <p14:creationId xmlns:p14="http://schemas.microsoft.com/office/powerpoint/2010/main" val="211826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xit" presetSubtype="0" fill="hold" nodeType="withEffect">
                                  <p:stCondLst>
                                    <p:cond delay="4000"/>
                                  </p:stCondLst>
                                  <p:childTnLst>
                                    <p:animEffect transition="out" filter="fade">
                                      <p:cBhvr>
                                        <p:cTn id="6" dur="5000"/>
                                        <p:tgtEl>
                                          <p:spTgt spid="6"/>
                                        </p:tgtEl>
                                      </p:cBhvr>
                                    </p:animEffect>
                                    <p:anim calcmode="lin" valueType="num">
                                      <p:cBhvr>
                                        <p:cTn id="7" dur="5000"/>
                                        <p:tgtEl>
                                          <p:spTgt spid="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5000"/>
                                        <p:tgtEl>
                                          <p:spTgt spid="6"/>
                                        </p:tgtEl>
                                        <p:attrNameLst>
                                          <p:attrName>ppt_h</p:attrName>
                                        </p:attrNameLst>
                                      </p:cBhvr>
                                      <p:tavLst>
                                        <p:tav tm="0">
                                          <p:val>
                                            <p:strVal val="ppt_h"/>
                                          </p:val>
                                        </p:tav>
                                        <p:tav tm="100000">
                                          <p:val>
                                            <p:strVal val="ppt_h"/>
                                          </p:val>
                                        </p:tav>
                                      </p:tavLst>
                                    </p:anim>
                                    <p:set>
                                      <p:cBhvr>
                                        <p:cTn id="9" dur="1" fill="hold">
                                          <p:stCondLst>
                                            <p:cond delay="4999"/>
                                          </p:stCondLst>
                                        </p:cTn>
                                        <p:tgtEl>
                                          <p:spTgt spid="6"/>
                                        </p:tgtEl>
                                        <p:attrNameLst>
                                          <p:attrName>style.visibility</p:attrName>
                                        </p:attrNameLst>
                                      </p:cBhvr>
                                      <p:to>
                                        <p:strVal val="hidden"/>
                                      </p:to>
                                    </p:set>
                                  </p:childTnLst>
                                </p:cTn>
                              </p:par>
                            </p:childTnLst>
                          </p:cTn>
                        </p:par>
                        <p:par>
                          <p:cTn id="10" fill="hold">
                            <p:stCondLst>
                              <p:cond delay="9000"/>
                            </p:stCondLst>
                            <p:childTnLst>
                              <p:par>
                                <p:cTn id="11" presetID="4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anim calcmode="lin" valueType="num">
                                      <p:cBhvr>
                                        <p:cTn id="14" dur="2000" fill="hold"/>
                                        <p:tgtEl>
                                          <p:spTgt spid="4"/>
                                        </p:tgtEl>
                                        <p:attrNameLst>
                                          <p:attrName>ppt_w</p:attrName>
                                        </p:attrNameLst>
                                      </p:cBhvr>
                                      <p:tavLst>
                                        <p:tav tm="0" fmla="#ppt_w*sin(2.5*pi*$)">
                                          <p:val>
                                            <p:fltVal val="0"/>
                                          </p:val>
                                        </p:tav>
                                        <p:tav tm="100000">
                                          <p:val>
                                            <p:fltVal val="1"/>
                                          </p:val>
                                        </p:tav>
                                      </p:tavLst>
                                    </p:anim>
                                    <p:anim calcmode="lin" valueType="num">
                                      <p:cBhvr>
                                        <p:cTn id="15"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636" y="1265138"/>
            <a:ext cx="8838728" cy="4247317"/>
          </a:xfrm>
          <a:prstGeom prst="rect">
            <a:avLst/>
          </a:prstGeom>
        </p:spPr>
        <p:txBody>
          <a:bodyPr wrap="square">
            <a:spAutoFit/>
          </a:bodyPr>
          <a:lstStyle/>
          <a:p>
            <a:pPr marL="514350" indent="-514350">
              <a:buFont typeface="+mj-lt"/>
              <a:buAutoNum type="arabicPeriod"/>
            </a:pPr>
            <a:r>
              <a:rPr lang="fr-FR" sz="2800" b="1" dirty="0">
                <a:latin typeface="Times New Roman" panose="02020603050405020304" pitchFamily="18" charset="0"/>
                <a:cs typeface="Times New Roman" panose="02020603050405020304" pitchFamily="18" charset="0"/>
              </a:rPr>
              <a:t>L’apprentissage et </a:t>
            </a:r>
            <a:r>
              <a:rPr lang="fr-FR" sz="2800" b="1" dirty="0" smtClean="0">
                <a:latin typeface="Times New Roman" panose="02020603050405020304" pitchFamily="18" charset="0"/>
                <a:cs typeface="Times New Roman" panose="02020603050405020304" pitchFamily="18" charset="0"/>
              </a:rPr>
              <a:t>le numérique </a:t>
            </a:r>
            <a:br>
              <a:rPr lang="fr-FR" sz="2800" b="1" dirty="0" smtClean="0">
                <a:latin typeface="Times New Roman" panose="02020603050405020304" pitchFamily="18" charset="0"/>
                <a:cs typeface="Times New Roman" panose="02020603050405020304" pitchFamily="18" charset="0"/>
              </a:rPr>
            </a:br>
            <a:r>
              <a:rPr lang="fr-FR" sz="2800" b="1" dirty="0" smtClean="0">
                <a:latin typeface="Times New Roman" panose="02020603050405020304" pitchFamily="18" charset="0"/>
                <a:cs typeface="Times New Roman" panose="02020603050405020304" pitchFamily="18" charset="0"/>
              </a:rPr>
              <a:t>Quelques regards de spécialistes</a:t>
            </a:r>
          </a:p>
          <a:p>
            <a:pPr marL="514350" indent="-514350">
              <a:buFont typeface="+mj-lt"/>
              <a:buAutoNum type="arabicPeriod"/>
            </a:pPr>
            <a:endParaRPr lang="fr-FR" sz="2800" dirty="0" smtClean="0">
              <a:latin typeface="Times New Roman" panose="02020603050405020304" pitchFamily="18" charset="0"/>
              <a:cs typeface="Times New Roman" panose="02020603050405020304" pitchFamily="18" charset="0"/>
            </a:endParaRPr>
          </a:p>
          <a:p>
            <a:pPr marL="514350" indent="-514350" algn="just">
              <a:buFont typeface="+mj-lt"/>
              <a:buAutoNum type="arabicPeriod"/>
            </a:pPr>
            <a:r>
              <a:rPr lang="fr-FR" sz="2800" b="1" dirty="0" smtClean="0">
                <a:solidFill>
                  <a:srgbClr val="FFC000"/>
                </a:solidFill>
                <a:latin typeface="Times New Roman" panose="02020603050405020304" pitchFamily="18" charset="0"/>
                <a:cs typeface="Times New Roman" panose="02020603050405020304" pitchFamily="18" charset="0"/>
              </a:rPr>
              <a:t>Le numérique et l’enseignement</a:t>
            </a:r>
          </a:p>
          <a:p>
            <a:pPr marL="514350" indent="-514350" algn="just">
              <a:buFont typeface="+mj-lt"/>
              <a:buAutoNum type="arabicPeriod"/>
            </a:pPr>
            <a:endParaRPr lang="fr-FR" sz="2800" dirty="0">
              <a:solidFill>
                <a:srgbClr val="FFC000"/>
              </a:solidFill>
              <a:latin typeface="Times New Roman" panose="02020603050405020304" pitchFamily="18" charset="0"/>
              <a:cs typeface="Times New Roman" panose="02020603050405020304" pitchFamily="18" charset="0"/>
            </a:endParaRPr>
          </a:p>
          <a:p>
            <a:pPr marL="514350" indent="-514350" algn="just">
              <a:buFont typeface="+mj-lt"/>
              <a:buAutoNum type="arabicPeriod"/>
            </a:pPr>
            <a:r>
              <a:rPr lang="fr-FR" sz="2800" b="1" dirty="0" smtClean="0">
                <a:latin typeface="Times New Roman" panose="02020603050405020304" pitchFamily="18" charset="0"/>
                <a:cs typeface="Times New Roman" panose="02020603050405020304" pitchFamily="18" charset="0"/>
              </a:rPr>
              <a:t>Le numérique et moi</a:t>
            </a:r>
          </a:p>
          <a:p>
            <a:pPr marL="514350" indent="-514350" algn="just">
              <a:buFont typeface="+mj-lt"/>
              <a:buAutoNum type="arabicPeriod"/>
            </a:pPr>
            <a:endParaRPr lang="fr-FR" sz="2800" b="1" dirty="0">
              <a:latin typeface="Times New Roman" panose="02020603050405020304" pitchFamily="18" charset="0"/>
              <a:cs typeface="Times New Roman" panose="02020603050405020304" pitchFamily="18" charset="0"/>
            </a:endParaRPr>
          </a:p>
          <a:p>
            <a:pPr marL="514350" indent="-514350" algn="just">
              <a:buFont typeface="+mj-lt"/>
              <a:buAutoNum type="arabicPeriod"/>
            </a:pPr>
            <a:r>
              <a:rPr lang="fr-FR" sz="2800" b="1" dirty="0" smtClean="0">
                <a:latin typeface="Times New Roman" panose="02020603050405020304" pitchFamily="18" charset="0"/>
                <a:cs typeface="Times New Roman" panose="02020603050405020304" pitchFamily="18" charset="0"/>
              </a:rPr>
              <a:t>Des exemples d’insertion du numérique </a:t>
            </a:r>
          </a:p>
          <a:p>
            <a:pPr algn="just">
              <a:buFont typeface="+mj-lt"/>
              <a:buAutoNum type="arabicPeriod" startAt="4"/>
            </a:pPr>
            <a:endParaRPr lang="fr-FR" sz="2800" b="1" dirty="0">
              <a:latin typeface="Times New Roman" panose="02020603050405020304" pitchFamily="18" charset="0"/>
              <a:cs typeface="Times New Roman" panose="02020603050405020304" pitchFamily="18" charset="0"/>
            </a:endParaRPr>
          </a:p>
          <a:p>
            <a:pPr algn="just"/>
            <a:endParaRPr lang="fr-FR" dirty="0">
              <a:latin typeface="LM Roman 12" panose="00000500000000000000" pitchFamily="50" charset="0"/>
            </a:endParaRPr>
          </a:p>
        </p:txBody>
      </p:sp>
      <p:sp>
        <p:nvSpPr>
          <p:cNvPr id="6" name="Titre 1"/>
          <p:cNvSpPr>
            <a:spLocks noGrp="1"/>
          </p:cNvSpPr>
          <p:nvPr>
            <p:ph type="title"/>
          </p:nvPr>
        </p:nvSpPr>
        <p:spPr>
          <a:xfrm>
            <a:off x="827584" y="266518"/>
            <a:ext cx="7924800" cy="562074"/>
          </a:xfrm>
        </p:spPr>
        <p:txBody>
          <a:bodyPr/>
          <a:lstStyle/>
          <a:p>
            <a:r>
              <a:rPr lang="fr-FR" dirty="0" smtClean="0">
                <a:latin typeface="LM Roman 12" panose="00000500000000000000" pitchFamily="50" charset="0"/>
              </a:rPr>
              <a:t>Plan</a:t>
            </a:r>
            <a:endParaRPr lang="fr-FR" dirty="0">
              <a:latin typeface="LM Roman 12" panose="00000500000000000000" pitchFamily="50" charset="0"/>
            </a:endParaRPr>
          </a:p>
        </p:txBody>
      </p:sp>
    </p:spTree>
    <p:custDataLst>
      <p:tags r:id="rId1"/>
    </p:custDataLst>
    <p:extLst>
      <p:ext uri="{BB962C8B-B14F-4D97-AF65-F5344CB8AC3E}">
        <p14:creationId xmlns:p14="http://schemas.microsoft.com/office/powerpoint/2010/main" val="18505405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7924800" cy="977024"/>
          </a:xfrm>
        </p:spPr>
        <p:txBody>
          <a:bodyPr/>
          <a:lstStyle/>
          <a:p>
            <a:pPr algn="ctr"/>
            <a:r>
              <a:rPr lang="fr-FR" dirty="0" smtClean="0"/>
              <a:t>Dans quel monde (numérique) vivons nous?</a:t>
            </a:r>
            <a:endParaRPr lang="fr-FR" dirty="0"/>
          </a:p>
        </p:txBody>
      </p:sp>
      <p:pic>
        <p:nvPicPr>
          <p:cNvPr id="4" name="Espace réservé du contenu 3" descr="Capture d’écran"/>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3528" y="1440231"/>
            <a:ext cx="4779421" cy="3600400"/>
          </a:xfrm>
        </p:spPr>
      </p:pic>
      <p:sp>
        <p:nvSpPr>
          <p:cNvPr id="5" name="ZoneTexte 4"/>
          <p:cNvSpPr txBox="1"/>
          <p:nvPr/>
        </p:nvSpPr>
        <p:spPr>
          <a:xfrm>
            <a:off x="1639867" y="5229200"/>
            <a:ext cx="2146742" cy="369332"/>
          </a:xfrm>
          <a:prstGeom prst="rect">
            <a:avLst/>
          </a:prstGeom>
          <a:noFill/>
        </p:spPr>
        <p:txBody>
          <a:bodyPr wrap="none" rtlCol="0">
            <a:spAutoFit/>
          </a:bodyPr>
          <a:lstStyle/>
          <a:p>
            <a:r>
              <a:rPr lang="fr-FR" dirty="0" smtClean="0"/>
              <a:t>515 000 vues / jour</a:t>
            </a:r>
            <a:endParaRPr lang="fr-FR" dirty="0"/>
          </a:p>
        </p:txBody>
      </p:sp>
      <p:pic>
        <p:nvPicPr>
          <p:cNvPr id="6" name="Image 5" descr="Capture d’écra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2200" y="1446201"/>
            <a:ext cx="1407115" cy="1091232"/>
          </a:xfrm>
          <a:prstGeom prst="rect">
            <a:avLst/>
          </a:prstGeom>
        </p:spPr>
      </p:pic>
      <p:sp>
        <p:nvSpPr>
          <p:cNvPr id="7" name="ZoneTexte 6"/>
          <p:cNvSpPr txBox="1"/>
          <p:nvPr/>
        </p:nvSpPr>
        <p:spPr>
          <a:xfrm>
            <a:off x="6355047" y="2643474"/>
            <a:ext cx="1441420" cy="369332"/>
          </a:xfrm>
          <a:prstGeom prst="rect">
            <a:avLst/>
          </a:prstGeom>
          <a:noFill/>
        </p:spPr>
        <p:txBody>
          <a:bodyPr wrap="none" rtlCol="0">
            <a:spAutoFit/>
          </a:bodyPr>
          <a:lstStyle/>
          <a:p>
            <a:r>
              <a:rPr lang="fr-FR" dirty="0" smtClean="0"/>
              <a:t>6 vues / jour</a:t>
            </a:r>
            <a:endParaRPr lang="fr-FR" dirty="0"/>
          </a:p>
        </p:txBody>
      </p:sp>
      <p:sp>
        <p:nvSpPr>
          <p:cNvPr id="8" name="ZoneTexte 7"/>
          <p:cNvSpPr txBox="1"/>
          <p:nvPr/>
        </p:nvSpPr>
        <p:spPr>
          <a:xfrm>
            <a:off x="5839521" y="3012806"/>
            <a:ext cx="2472472" cy="369332"/>
          </a:xfrm>
          <a:prstGeom prst="rect">
            <a:avLst/>
          </a:prstGeom>
          <a:noFill/>
        </p:spPr>
        <p:txBody>
          <a:bodyPr wrap="none" rtlCol="0">
            <a:spAutoFit/>
          </a:bodyPr>
          <a:lstStyle/>
          <a:p>
            <a:r>
              <a:rPr lang="fr-FR" dirty="0" smtClean="0">
                <a:latin typeface="LM Roman 12" panose="00000500000000000000" pitchFamily="50" charset="0"/>
              </a:rPr>
              <a:t>Taille réelle de la vidéo</a:t>
            </a:r>
            <a:endParaRPr lang="fr-FR" dirty="0">
              <a:latin typeface="LM Roman 12" panose="00000500000000000000" pitchFamily="50" charset="0"/>
            </a:endParaRPr>
          </a:p>
        </p:txBody>
      </p:sp>
      <p:cxnSp>
        <p:nvCxnSpPr>
          <p:cNvPr id="10" name="Connecteur droit avec flèche 9"/>
          <p:cNvCxnSpPr/>
          <p:nvPr/>
        </p:nvCxnSpPr>
        <p:spPr>
          <a:xfrm>
            <a:off x="7164288" y="3382138"/>
            <a:ext cx="448571" cy="6480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Espace réservé du pied de page 2"/>
          <p:cNvSpPr>
            <a:spLocks noGrp="1"/>
          </p:cNvSpPr>
          <p:nvPr>
            <p:ph type="ftr" sz="quarter" idx="11"/>
          </p:nvPr>
        </p:nvSpPr>
        <p:spPr/>
        <p:txBody>
          <a:bodyPr/>
          <a:lstStyle/>
          <a:p>
            <a:r>
              <a:rPr lang="en-US" smtClean="0">
                <a:solidFill>
                  <a:srgbClr val="FFFFFF"/>
                </a:solidFill>
              </a:rPr>
              <a:t>1/3</a:t>
            </a:r>
            <a:endParaRPr lang="en-US">
              <a:solidFill>
                <a:srgbClr val="FFFFFF"/>
              </a:solidFill>
            </a:endParaRPr>
          </a:p>
        </p:txBody>
      </p:sp>
    </p:spTree>
    <p:extLst>
      <p:ext uri="{BB962C8B-B14F-4D97-AF65-F5344CB8AC3E}">
        <p14:creationId xmlns:p14="http://schemas.microsoft.com/office/powerpoint/2010/main" val="36643101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636" y="1265138"/>
            <a:ext cx="8838728" cy="4247317"/>
          </a:xfrm>
          <a:prstGeom prst="rect">
            <a:avLst/>
          </a:prstGeom>
        </p:spPr>
        <p:txBody>
          <a:bodyPr wrap="square">
            <a:spAutoFit/>
          </a:bodyPr>
          <a:lstStyle/>
          <a:p>
            <a:pPr marL="514350" indent="-514350">
              <a:buFont typeface="+mj-lt"/>
              <a:buAutoNum type="arabicPeriod"/>
            </a:pPr>
            <a:r>
              <a:rPr lang="fr-FR" sz="2800" b="1" dirty="0">
                <a:solidFill>
                  <a:srgbClr val="FFC000"/>
                </a:solidFill>
                <a:latin typeface="Times New Roman" panose="02020603050405020304" pitchFamily="18" charset="0"/>
                <a:cs typeface="Times New Roman" panose="02020603050405020304" pitchFamily="18" charset="0"/>
              </a:rPr>
              <a:t>L’apprentissage et </a:t>
            </a:r>
            <a:r>
              <a:rPr lang="fr-FR" sz="2800" b="1" dirty="0" smtClean="0">
                <a:solidFill>
                  <a:srgbClr val="FFC000"/>
                </a:solidFill>
                <a:latin typeface="Times New Roman" panose="02020603050405020304" pitchFamily="18" charset="0"/>
                <a:cs typeface="Times New Roman" panose="02020603050405020304" pitchFamily="18" charset="0"/>
              </a:rPr>
              <a:t>le numérique </a:t>
            </a:r>
            <a:br>
              <a:rPr lang="fr-FR" sz="2800" b="1" dirty="0" smtClean="0">
                <a:solidFill>
                  <a:srgbClr val="FFC000"/>
                </a:solidFill>
                <a:latin typeface="Times New Roman" panose="02020603050405020304" pitchFamily="18" charset="0"/>
                <a:cs typeface="Times New Roman" panose="02020603050405020304" pitchFamily="18" charset="0"/>
              </a:rPr>
            </a:br>
            <a:r>
              <a:rPr lang="fr-FR" sz="2800" b="1" dirty="0" smtClean="0">
                <a:solidFill>
                  <a:srgbClr val="FFC000"/>
                </a:solidFill>
                <a:latin typeface="Times New Roman" panose="02020603050405020304" pitchFamily="18" charset="0"/>
                <a:cs typeface="Times New Roman" panose="02020603050405020304" pitchFamily="18" charset="0"/>
              </a:rPr>
              <a:t>Quelques regards de spécialistes</a:t>
            </a:r>
          </a:p>
          <a:p>
            <a:pPr marL="514350" indent="-514350">
              <a:buFont typeface="+mj-lt"/>
              <a:buAutoNum type="arabicPeriod"/>
            </a:pPr>
            <a:endParaRPr lang="fr-FR" sz="2800" dirty="0" smtClean="0">
              <a:latin typeface="Times New Roman" panose="02020603050405020304" pitchFamily="18" charset="0"/>
              <a:cs typeface="Times New Roman" panose="02020603050405020304" pitchFamily="18" charset="0"/>
            </a:endParaRPr>
          </a:p>
          <a:p>
            <a:pPr marL="514350" indent="-514350" algn="just">
              <a:buFont typeface="+mj-lt"/>
              <a:buAutoNum type="arabicPeriod"/>
            </a:pPr>
            <a:r>
              <a:rPr lang="fr-FR" sz="2800" b="1" dirty="0" smtClean="0">
                <a:latin typeface="Times New Roman" panose="02020603050405020304" pitchFamily="18" charset="0"/>
                <a:cs typeface="Times New Roman" panose="02020603050405020304" pitchFamily="18" charset="0"/>
              </a:rPr>
              <a:t>Le numérique et l’enseignant </a:t>
            </a:r>
          </a:p>
          <a:p>
            <a:pPr marL="514350" indent="-514350" algn="just">
              <a:buFont typeface="+mj-lt"/>
              <a:buAutoNum type="arabicPeriod"/>
            </a:pPr>
            <a:endParaRPr lang="fr-FR" sz="2800" dirty="0">
              <a:latin typeface="Times New Roman" panose="02020603050405020304" pitchFamily="18" charset="0"/>
              <a:cs typeface="Times New Roman" panose="02020603050405020304" pitchFamily="18" charset="0"/>
            </a:endParaRPr>
          </a:p>
          <a:p>
            <a:pPr marL="514350" indent="-514350" algn="just">
              <a:buFont typeface="+mj-lt"/>
              <a:buAutoNum type="arabicPeriod"/>
            </a:pPr>
            <a:r>
              <a:rPr lang="fr-FR" sz="2800" b="1" dirty="0" smtClean="0">
                <a:latin typeface="Times New Roman" panose="02020603050405020304" pitchFamily="18" charset="0"/>
                <a:cs typeface="Times New Roman" panose="02020603050405020304" pitchFamily="18" charset="0"/>
              </a:rPr>
              <a:t>Le numérique et moi</a:t>
            </a:r>
          </a:p>
          <a:p>
            <a:pPr marL="514350" indent="-514350" algn="just">
              <a:buFont typeface="+mj-lt"/>
              <a:buAutoNum type="arabicPeriod"/>
            </a:pPr>
            <a:endParaRPr lang="fr-FR" sz="2800" b="1" dirty="0">
              <a:latin typeface="Times New Roman" panose="02020603050405020304" pitchFamily="18" charset="0"/>
              <a:cs typeface="Times New Roman" panose="02020603050405020304" pitchFamily="18" charset="0"/>
            </a:endParaRPr>
          </a:p>
          <a:p>
            <a:pPr marL="514350" indent="-514350" algn="just">
              <a:buFont typeface="+mj-lt"/>
              <a:buAutoNum type="arabicPeriod"/>
            </a:pPr>
            <a:r>
              <a:rPr lang="fr-FR" sz="2800" b="1" dirty="0" smtClean="0">
                <a:latin typeface="Times New Roman" panose="02020603050405020304" pitchFamily="18" charset="0"/>
                <a:cs typeface="Times New Roman" panose="02020603050405020304" pitchFamily="18" charset="0"/>
              </a:rPr>
              <a:t>Des exemples d’insertion du numérique </a:t>
            </a:r>
          </a:p>
          <a:p>
            <a:pPr algn="just">
              <a:buFont typeface="+mj-lt"/>
              <a:buAutoNum type="arabicPeriod" startAt="4"/>
            </a:pPr>
            <a:endParaRPr lang="fr-FR" sz="2800" b="1" dirty="0">
              <a:latin typeface="Times New Roman" panose="02020603050405020304" pitchFamily="18" charset="0"/>
              <a:cs typeface="Times New Roman" panose="02020603050405020304" pitchFamily="18" charset="0"/>
            </a:endParaRPr>
          </a:p>
          <a:p>
            <a:pPr algn="just"/>
            <a:endParaRPr lang="fr-FR" dirty="0">
              <a:latin typeface="LM Roman 12" panose="00000500000000000000" pitchFamily="50" charset="0"/>
            </a:endParaRPr>
          </a:p>
        </p:txBody>
      </p:sp>
      <p:sp>
        <p:nvSpPr>
          <p:cNvPr id="6" name="Titre 1"/>
          <p:cNvSpPr>
            <a:spLocks noGrp="1"/>
          </p:cNvSpPr>
          <p:nvPr>
            <p:ph type="title"/>
          </p:nvPr>
        </p:nvSpPr>
        <p:spPr>
          <a:xfrm>
            <a:off x="827584" y="266518"/>
            <a:ext cx="7924800" cy="562074"/>
          </a:xfrm>
        </p:spPr>
        <p:txBody>
          <a:bodyPr/>
          <a:lstStyle/>
          <a:p>
            <a:r>
              <a:rPr lang="fr-FR" dirty="0" smtClean="0">
                <a:latin typeface="LM Roman 12" panose="00000500000000000000" pitchFamily="50" charset="0"/>
              </a:rPr>
              <a:t>Plan</a:t>
            </a:r>
            <a:endParaRPr lang="fr-FR" dirty="0">
              <a:latin typeface="LM Roman 12" panose="00000500000000000000" pitchFamily="50" charset="0"/>
            </a:endParaRPr>
          </a:p>
        </p:txBody>
      </p:sp>
    </p:spTree>
    <p:custDataLst>
      <p:tags r:id="rId1"/>
    </p:custDataLst>
    <p:extLst>
      <p:ext uri="{BB962C8B-B14F-4D97-AF65-F5344CB8AC3E}">
        <p14:creationId xmlns:p14="http://schemas.microsoft.com/office/powerpoint/2010/main" val="32280438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7924800" cy="562074"/>
          </a:xfrm>
        </p:spPr>
        <p:txBody>
          <a:bodyPr/>
          <a:lstStyle/>
          <a:p>
            <a:pPr algn="ctr"/>
            <a:r>
              <a:rPr lang="fr-FR" dirty="0" smtClean="0"/>
              <a:t>MIEUX Connaître </a:t>
            </a:r>
            <a:r>
              <a:rPr lang="fr-FR" dirty="0" err="1" smtClean="0"/>
              <a:t>wikipédia</a:t>
            </a:r>
            <a:endParaRPr lang="fr-FR" dirty="0"/>
          </a:p>
        </p:txBody>
      </p:sp>
      <p:sp>
        <p:nvSpPr>
          <p:cNvPr id="4" name="Espace réservé du contenu 3"/>
          <p:cNvSpPr>
            <a:spLocks noGrp="1"/>
          </p:cNvSpPr>
          <p:nvPr>
            <p:ph sz="quarter" idx="13"/>
          </p:nvPr>
        </p:nvSpPr>
        <p:spPr>
          <a:xfrm>
            <a:off x="1571884" y="980728"/>
            <a:ext cx="7111584" cy="4896544"/>
          </a:xfrm>
        </p:spPr>
        <p:txBody>
          <a:bodyPr>
            <a:noAutofit/>
          </a:bodyPr>
          <a:lstStyle/>
          <a:p>
            <a:pPr marL="457200" indent="-457200">
              <a:buFont typeface="+mj-lt"/>
              <a:buAutoNum type="arabicPeriod"/>
            </a:pPr>
            <a:r>
              <a:rPr lang="fr-FR" sz="2400" dirty="0" smtClean="0">
                <a:latin typeface="LM Roman 12" panose="00000500000000000000" pitchFamily="50" charset="0"/>
              </a:rPr>
              <a:t>Le temps moyen de </a:t>
            </a:r>
            <a:r>
              <a:rPr lang="fr-FR" sz="2400" dirty="0">
                <a:latin typeface="LM Roman 12" panose="00000500000000000000" pitchFamily="50" charset="0"/>
              </a:rPr>
              <a:t>réparation d’un sabotage </a:t>
            </a:r>
            <a:r>
              <a:rPr lang="fr-FR" sz="2400" dirty="0" smtClean="0">
                <a:latin typeface="LM Roman 12" panose="00000500000000000000" pitchFamily="50" charset="0"/>
              </a:rPr>
              <a:t>est de 3 minutes </a:t>
            </a:r>
          </a:p>
          <a:p>
            <a:pPr marL="457200" indent="-457200">
              <a:buFont typeface="+mj-lt"/>
              <a:buAutoNum type="arabicPeriod"/>
            </a:pPr>
            <a:r>
              <a:rPr lang="fr-FR" sz="2400" dirty="0" smtClean="0">
                <a:latin typeface="LM Roman 12" panose="00000500000000000000" pitchFamily="50" charset="0"/>
              </a:rPr>
              <a:t>Il n’y a pas plus d’erreurs que dans Britannica</a:t>
            </a:r>
          </a:p>
          <a:p>
            <a:pPr marL="457200" indent="-457200">
              <a:buFont typeface="+mj-lt"/>
              <a:buAutoNum type="arabicPeriod"/>
            </a:pPr>
            <a:r>
              <a:rPr lang="fr-FR" sz="2400" dirty="0" smtClean="0">
                <a:latin typeface="LM Roman 12" panose="00000500000000000000" pitchFamily="50" charset="0"/>
              </a:rPr>
              <a:t>Les </a:t>
            </a:r>
            <a:r>
              <a:rPr lang="fr-FR" sz="2400" dirty="0">
                <a:latin typeface="LM Roman 12" panose="00000500000000000000" pitchFamily="50" charset="0"/>
              </a:rPr>
              <a:t>d</a:t>
            </a:r>
            <a:r>
              <a:rPr lang="fr-FR" sz="2400" dirty="0" smtClean="0">
                <a:latin typeface="LM Roman 12" panose="00000500000000000000" pitchFamily="50" charset="0"/>
              </a:rPr>
              <a:t>iscussions et l’historique des articles sont visibles </a:t>
            </a:r>
          </a:p>
          <a:p>
            <a:pPr marL="457200" indent="-457200">
              <a:buFont typeface="+mj-lt"/>
              <a:buAutoNum type="arabicPeriod"/>
            </a:pPr>
            <a:r>
              <a:rPr lang="en-US" sz="2400" dirty="0"/>
              <a:t>As of February 2014, it had </a:t>
            </a:r>
            <a:r>
              <a:rPr lang="en-US" sz="2400" dirty="0">
                <a:solidFill>
                  <a:srgbClr val="FFC000"/>
                </a:solidFill>
              </a:rPr>
              <a:t>18 billion page</a:t>
            </a:r>
            <a:r>
              <a:rPr lang="en-US" sz="2400" dirty="0"/>
              <a:t> views and nearly </a:t>
            </a:r>
            <a:r>
              <a:rPr lang="en-US" sz="2400" dirty="0">
                <a:solidFill>
                  <a:srgbClr val="FFC000"/>
                </a:solidFill>
              </a:rPr>
              <a:t>500 million unique visitors each </a:t>
            </a:r>
            <a:r>
              <a:rPr lang="en-US" sz="2400" dirty="0" smtClean="0">
                <a:solidFill>
                  <a:srgbClr val="FFC000"/>
                </a:solidFill>
              </a:rPr>
              <a:t>month</a:t>
            </a:r>
          </a:p>
          <a:p>
            <a:pPr marL="457200" indent="-457200">
              <a:buFont typeface="+mj-lt"/>
              <a:buAutoNum type="arabicPeriod"/>
            </a:pPr>
            <a:r>
              <a:rPr lang="en-US" sz="2400" dirty="0" smtClean="0"/>
              <a:t>Available in </a:t>
            </a:r>
            <a:r>
              <a:rPr lang="en-US" sz="2400" dirty="0" smtClean="0">
                <a:solidFill>
                  <a:srgbClr val="FFC000"/>
                </a:solidFill>
              </a:rPr>
              <a:t>287 editions</a:t>
            </a:r>
            <a:endParaRPr lang="en-US" sz="2400" dirty="0" smtClean="0"/>
          </a:p>
          <a:p>
            <a:pPr marL="0" indent="0" algn="ctr">
              <a:buNone/>
            </a:pPr>
            <a:r>
              <a:rPr lang="en-US" sz="2000" dirty="0" smtClean="0"/>
              <a:t> </a:t>
            </a:r>
            <a:r>
              <a:rPr lang="fr-FR" sz="2400" b="1" i="1" dirty="0" err="1" smtClean="0">
                <a:solidFill>
                  <a:schemeClr val="tx2"/>
                </a:solidFill>
              </a:rPr>
              <a:t>Byinvenuns</a:t>
            </a:r>
            <a:r>
              <a:rPr lang="fr-FR" sz="2400" b="1" i="1" dirty="0" smtClean="0">
                <a:solidFill>
                  <a:schemeClr val="tx2"/>
                </a:solidFill>
              </a:rPr>
              <a:t> </a:t>
            </a:r>
            <a:r>
              <a:rPr lang="fr-FR" sz="2400" b="1" i="1" dirty="0">
                <a:solidFill>
                  <a:schemeClr val="tx2"/>
                </a:solidFill>
              </a:rPr>
              <a:t>sus la </a:t>
            </a:r>
            <a:r>
              <a:rPr lang="fr-FR" sz="2400" b="1" i="1" dirty="0" err="1">
                <a:solidFill>
                  <a:schemeClr val="tx2"/>
                </a:solidFill>
              </a:rPr>
              <a:t>Viqùipédie</a:t>
            </a:r>
            <a:r>
              <a:rPr lang="fr-FR" sz="2400" b="1" i="1" dirty="0">
                <a:solidFill>
                  <a:schemeClr val="tx2"/>
                </a:solidFill>
              </a:rPr>
              <a:t> en </a:t>
            </a:r>
            <a:r>
              <a:rPr lang="fr-FR" sz="2400" b="1" i="1" dirty="0" err="1" smtClean="0">
                <a:solidFill>
                  <a:schemeClr val="tx2"/>
                </a:solidFill>
              </a:rPr>
              <a:t>normaund</a:t>
            </a:r>
            <a:r>
              <a:rPr lang="fr-FR" sz="2400" b="1" i="1" dirty="0" smtClean="0">
                <a:solidFill>
                  <a:schemeClr val="tx2"/>
                </a:solidFill>
              </a:rPr>
              <a:t> L'</a:t>
            </a:r>
            <a:r>
              <a:rPr lang="fr-FR" sz="2400" b="1" i="1" dirty="0" err="1" smtClean="0">
                <a:solidFill>
                  <a:schemeClr val="tx2"/>
                </a:solidFill>
              </a:rPr>
              <a:t>encycllopédie</a:t>
            </a:r>
            <a:r>
              <a:rPr lang="fr-FR" sz="2400" b="1" i="1" dirty="0" smtClean="0">
                <a:solidFill>
                  <a:schemeClr val="tx2"/>
                </a:solidFill>
              </a:rPr>
              <a:t> </a:t>
            </a:r>
            <a:r>
              <a:rPr lang="fr-FR" sz="2400" b="1" i="1" dirty="0" err="1">
                <a:solidFill>
                  <a:schemeClr val="tx2"/>
                </a:solidFill>
              </a:rPr>
              <a:t>libe</a:t>
            </a:r>
            <a:r>
              <a:rPr lang="fr-FR" sz="2400" b="1" i="1" dirty="0">
                <a:solidFill>
                  <a:schemeClr val="tx2"/>
                </a:solidFill>
              </a:rPr>
              <a:t>, universelle et multilingue</a:t>
            </a:r>
          </a:p>
          <a:p>
            <a:endParaRPr lang="fr-FR" sz="2000" dirty="0" smtClean="0">
              <a:latin typeface="LM Roman 12" panose="00000500000000000000" pitchFamily="50" charset="0"/>
            </a:endParaRPr>
          </a:p>
          <a:p>
            <a:endParaRPr lang="fr-FR" sz="2000" dirty="0">
              <a:latin typeface="LM Roman 12" panose="00000500000000000000" pitchFamily="50" charset="0"/>
            </a:endParaRPr>
          </a:p>
          <a:p>
            <a:endParaRPr lang="fr-FR" sz="1800" dirty="0"/>
          </a:p>
        </p:txBody>
      </p:sp>
      <p:pic>
        <p:nvPicPr>
          <p:cNvPr id="8" name="Image 7"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031838" y="3361260"/>
            <a:ext cx="3893918" cy="672331"/>
          </a:xfrm>
          <a:prstGeom prst="rect">
            <a:avLst/>
          </a:prstGeom>
        </p:spPr>
      </p:pic>
      <p:sp>
        <p:nvSpPr>
          <p:cNvPr id="3" name="Espace réservé du pied de page 2"/>
          <p:cNvSpPr>
            <a:spLocks noGrp="1"/>
          </p:cNvSpPr>
          <p:nvPr>
            <p:ph type="ftr" sz="quarter" idx="11"/>
          </p:nvPr>
        </p:nvSpPr>
        <p:spPr/>
        <p:txBody>
          <a:bodyPr/>
          <a:lstStyle/>
          <a:p>
            <a:r>
              <a:rPr lang="en-US" smtClean="0">
                <a:solidFill>
                  <a:srgbClr val="FFFFFF"/>
                </a:solidFill>
              </a:rPr>
              <a:t>3/3</a:t>
            </a:r>
            <a:endParaRPr lang="en-US">
              <a:solidFill>
                <a:srgbClr val="FFFFFF"/>
              </a:solidFill>
            </a:endParaRPr>
          </a:p>
        </p:txBody>
      </p:sp>
      <p:pic>
        <p:nvPicPr>
          <p:cNvPr id="1026" name="Picture 2" descr="A white sphere made of large jigsaw pieces, with letters from several alphabets shown on the piec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578" y="275718"/>
            <a:ext cx="1237306" cy="1303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0797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7924800" cy="634082"/>
          </a:xfrm>
        </p:spPr>
        <p:txBody>
          <a:bodyPr/>
          <a:lstStyle/>
          <a:p>
            <a:r>
              <a:rPr lang="fr-FR" dirty="0" smtClean="0">
                <a:latin typeface="LM Roman 12" panose="00000500000000000000" pitchFamily="50" charset="0"/>
              </a:rPr>
              <a:t>PROFETIC 2014</a:t>
            </a:r>
            <a:endParaRPr lang="fr-FR" dirty="0">
              <a:latin typeface="LM Roman 12" panose="00000500000000000000" pitchFamily="50" charset="0"/>
            </a:endParaRPr>
          </a:p>
        </p:txBody>
      </p:sp>
      <p:pic>
        <p:nvPicPr>
          <p:cNvPr id="6" name="Image 5"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511" y="1104780"/>
            <a:ext cx="7340977" cy="4648439"/>
          </a:xfrm>
          <a:prstGeom prst="rect">
            <a:avLst/>
          </a:prstGeom>
        </p:spPr>
      </p:pic>
      <p:sp>
        <p:nvSpPr>
          <p:cNvPr id="7" name="Espace réservé du pied de page 6"/>
          <p:cNvSpPr>
            <a:spLocks noGrp="1"/>
          </p:cNvSpPr>
          <p:nvPr>
            <p:ph type="ftr" sz="quarter" idx="11"/>
          </p:nvPr>
        </p:nvSpPr>
        <p:spPr/>
        <p:txBody>
          <a:bodyPr/>
          <a:lstStyle/>
          <a:p>
            <a:r>
              <a:rPr lang="en-US" smtClean="0">
                <a:solidFill>
                  <a:srgbClr val="FFFFFF"/>
                </a:solidFill>
              </a:rPr>
              <a:t>1/4</a:t>
            </a:r>
            <a:endParaRPr lang="en-US">
              <a:solidFill>
                <a:srgbClr val="FFFFFF"/>
              </a:solidFill>
            </a:endParaRPr>
          </a:p>
        </p:txBody>
      </p:sp>
    </p:spTree>
    <p:extLst>
      <p:ext uri="{BB962C8B-B14F-4D97-AF65-F5344CB8AC3E}">
        <p14:creationId xmlns:p14="http://schemas.microsoft.com/office/powerpoint/2010/main" val="2844270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7924800" cy="634082"/>
          </a:xfrm>
        </p:spPr>
        <p:txBody>
          <a:bodyPr/>
          <a:lstStyle/>
          <a:p>
            <a:r>
              <a:rPr lang="fr-FR" dirty="0" smtClean="0">
                <a:latin typeface="LM Roman 12" panose="00000500000000000000" pitchFamily="50" charset="0"/>
              </a:rPr>
              <a:t>PROFETIC 2014</a:t>
            </a:r>
            <a:endParaRPr lang="fr-FR" dirty="0">
              <a:latin typeface="LM Roman 12" panose="00000500000000000000" pitchFamily="50" charset="0"/>
            </a:endParaRPr>
          </a:p>
        </p:txBody>
      </p:sp>
      <p:pic>
        <p:nvPicPr>
          <p:cNvPr id="5" name="Image 4"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686" y="1066678"/>
            <a:ext cx="7334627" cy="4724643"/>
          </a:xfrm>
          <a:prstGeom prst="rect">
            <a:avLst/>
          </a:prstGeom>
        </p:spPr>
      </p:pic>
      <p:sp>
        <p:nvSpPr>
          <p:cNvPr id="6" name="Espace réservé du pied de page 5"/>
          <p:cNvSpPr>
            <a:spLocks noGrp="1"/>
          </p:cNvSpPr>
          <p:nvPr>
            <p:ph type="ftr" sz="quarter" idx="11"/>
          </p:nvPr>
        </p:nvSpPr>
        <p:spPr/>
        <p:txBody>
          <a:bodyPr/>
          <a:lstStyle/>
          <a:p>
            <a:r>
              <a:rPr lang="en-US" smtClean="0">
                <a:solidFill>
                  <a:srgbClr val="FFFFFF"/>
                </a:solidFill>
              </a:rPr>
              <a:t>2/4</a:t>
            </a:r>
            <a:endParaRPr lang="en-US">
              <a:solidFill>
                <a:srgbClr val="FFFFFF"/>
              </a:solidFill>
            </a:endParaRPr>
          </a:p>
        </p:txBody>
      </p:sp>
    </p:spTree>
    <p:extLst>
      <p:ext uri="{BB962C8B-B14F-4D97-AF65-F5344CB8AC3E}">
        <p14:creationId xmlns:p14="http://schemas.microsoft.com/office/powerpoint/2010/main" val="28182780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7924800" cy="634082"/>
          </a:xfrm>
        </p:spPr>
        <p:txBody>
          <a:bodyPr/>
          <a:lstStyle/>
          <a:p>
            <a:r>
              <a:rPr lang="fr-FR" dirty="0" smtClean="0">
                <a:latin typeface="LM Roman 12" panose="00000500000000000000" pitchFamily="50" charset="0"/>
              </a:rPr>
              <a:t>PROFETIC 2014</a:t>
            </a:r>
            <a:endParaRPr lang="fr-FR" dirty="0">
              <a:latin typeface="LM Roman 12" panose="00000500000000000000" pitchFamily="50" charset="0"/>
            </a:endParaRPr>
          </a:p>
        </p:txBody>
      </p:sp>
      <p:pic>
        <p:nvPicPr>
          <p:cNvPr id="4" name="Image 3"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110" y="1222261"/>
            <a:ext cx="7391780" cy="4413477"/>
          </a:xfrm>
          <a:prstGeom prst="rect">
            <a:avLst/>
          </a:prstGeom>
        </p:spPr>
      </p:pic>
      <p:sp>
        <p:nvSpPr>
          <p:cNvPr id="5" name="Espace réservé du pied de page 4"/>
          <p:cNvSpPr>
            <a:spLocks noGrp="1"/>
          </p:cNvSpPr>
          <p:nvPr>
            <p:ph type="ftr" sz="quarter" idx="11"/>
          </p:nvPr>
        </p:nvSpPr>
        <p:spPr/>
        <p:txBody>
          <a:bodyPr/>
          <a:lstStyle/>
          <a:p>
            <a:r>
              <a:rPr lang="en-US" smtClean="0">
                <a:solidFill>
                  <a:srgbClr val="FFFFFF"/>
                </a:solidFill>
              </a:rPr>
              <a:t>4/4</a:t>
            </a:r>
            <a:endParaRPr lang="en-US">
              <a:solidFill>
                <a:srgbClr val="FFFFFF"/>
              </a:solidFill>
            </a:endParaRPr>
          </a:p>
        </p:txBody>
      </p:sp>
    </p:spTree>
    <p:extLst>
      <p:ext uri="{BB962C8B-B14F-4D97-AF65-F5344CB8AC3E}">
        <p14:creationId xmlns:p14="http://schemas.microsoft.com/office/powerpoint/2010/main" val="27062595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7924800" cy="562074"/>
          </a:xfrm>
        </p:spPr>
        <p:txBody>
          <a:bodyPr/>
          <a:lstStyle/>
          <a:p>
            <a:r>
              <a:rPr lang="fr-FR" dirty="0" smtClean="0"/>
              <a:t>Qu’est-ce que l’intégration des TICES?</a:t>
            </a:r>
            <a:endParaRPr lang="fr-FR" dirty="0"/>
          </a:p>
        </p:txBody>
      </p:sp>
      <p:sp>
        <p:nvSpPr>
          <p:cNvPr id="3" name="Espace réservé du contenu 2"/>
          <p:cNvSpPr>
            <a:spLocks noGrp="1"/>
          </p:cNvSpPr>
          <p:nvPr>
            <p:ph sz="quarter" idx="13"/>
          </p:nvPr>
        </p:nvSpPr>
        <p:spPr>
          <a:xfrm>
            <a:off x="322461" y="980728"/>
            <a:ext cx="8210872" cy="5112568"/>
          </a:xfrm>
        </p:spPr>
        <p:txBody>
          <a:bodyPr>
            <a:normAutofit/>
          </a:bodyPr>
          <a:lstStyle/>
          <a:p>
            <a:pPr marL="0" indent="0" algn="just">
              <a:buNone/>
            </a:pPr>
            <a:r>
              <a:rPr lang="fr-FR" sz="2000" dirty="0">
                <a:latin typeface="LM Roman 12" panose="00000500000000000000" pitchFamily="50" charset="0"/>
              </a:rPr>
              <a:t> </a:t>
            </a:r>
            <a:r>
              <a:rPr lang="fr-FR" sz="2400" b="1" dirty="0">
                <a:solidFill>
                  <a:srgbClr val="FFC000"/>
                </a:solidFill>
                <a:latin typeface="LM Roman 12" panose="00000500000000000000" pitchFamily="50" charset="0"/>
              </a:rPr>
              <a:t>« L’intégration </a:t>
            </a:r>
            <a:r>
              <a:rPr lang="fr-FR" sz="2400" b="1" dirty="0" smtClean="0">
                <a:solidFill>
                  <a:srgbClr val="FFC000"/>
                </a:solidFill>
                <a:latin typeface="LM Roman 12" panose="00000500000000000000" pitchFamily="50" charset="0"/>
              </a:rPr>
              <a:t>des </a:t>
            </a:r>
            <a:r>
              <a:rPr lang="fr-FR" sz="2400" b="1" dirty="0" err="1" smtClean="0">
                <a:solidFill>
                  <a:srgbClr val="FFC000"/>
                </a:solidFill>
                <a:latin typeface="LM Roman 12" panose="00000500000000000000" pitchFamily="50" charset="0"/>
              </a:rPr>
              <a:t>Tice</a:t>
            </a:r>
            <a:r>
              <a:rPr lang="fr-FR" sz="2400" b="1" dirty="0" smtClean="0">
                <a:solidFill>
                  <a:srgbClr val="FFC000"/>
                </a:solidFill>
                <a:latin typeface="LM Roman 12" panose="00000500000000000000" pitchFamily="50" charset="0"/>
              </a:rPr>
              <a:t>, </a:t>
            </a:r>
            <a:r>
              <a:rPr lang="fr-FR" sz="2400" b="1" dirty="0">
                <a:solidFill>
                  <a:srgbClr val="FFC000"/>
                </a:solidFill>
                <a:latin typeface="LM Roman 12" panose="00000500000000000000" pitchFamily="50" charset="0"/>
              </a:rPr>
              <a:t>c’est quand l’outil informatique est  mis avec efficacité au service des apprentissages </a:t>
            </a:r>
            <a:r>
              <a:rPr lang="fr-FR" sz="2400" b="1" dirty="0" smtClean="0">
                <a:solidFill>
                  <a:srgbClr val="FFC000"/>
                </a:solidFill>
                <a:latin typeface="LM Roman 12" panose="00000500000000000000" pitchFamily="50" charset="0"/>
              </a:rPr>
              <a:t>» </a:t>
            </a:r>
            <a:r>
              <a:rPr lang="fr-FR" sz="2400" b="1" dirty="0">
                <a:solidFill>
                  <a:srgbClr val="FFC000"/>
                </a:solidFill>
                <a:latin typeface="LM Roman 12" panose="00000500000000000000" pitchFamily="50" charset="0"/>
              </a:rPr>
              <a:t>			</a:t>
            </a:r>
            <a:r>
              <a:rPr lang="fr-FR" sz="2400" b="1" dirty="0" smtClean="0">
                <a:solidFill>
                  <a:srgbClr val="FFC000"/>
                </a:solidFill>
                <a:latin typeface="LM Roman 12" panose="00000500000000000000" pitchFamily="50" charset="0"/>
              </a:rPr>
              <a:t>       </a:t>
            </a:r>
            <a:r>
              <a:rPr lang="fr-FR" sz="2400" b="1" i="1" dirty="0" err="1" smtClean="0">
                <a:solidFill>
                  <a:srgbClr val="FFC000"/>
                </a:solidFill>
                <a:latin typeface="LM Roman 12" panose="00000500000000000000" pitchFamily="50" charset="0"/>
              </a:rPr>
              <a:t>Mangenot</a:t>
            </a:r>
            <a:r>
              <a:rPr lang="fr-FR" sz="2400" b="1" i="1" dirty="0" smtClean="0">
                <a:solidFill>
                  <a:srgbClr val="FFC000"/>
                </a:solidFill>
                <a:latin typeface="LM Roman 12" panose="00000500000000000000" pitchFamily="50" charset="0"/>
              </a:rPr>
              <a:t> </a:t>
            </a:r>
            <a:r>
              <a:rPr lang="fr-FR" sz="2400" b="1" i="1" dirty="0">
                <a:solidFill>
                  <a:srgbClr val="FFC000"/>
                </a:solidFill>
                <a:latin typeface="LM Roman 12" panose="00000500000000000000" pitchFamily="50" charset="0"/>
              </a:rPr>
              <a:t>(2000) </a:t>
            </a:r>
          </a:p>
          <a:p>
            <a:pPr marL="0" indent="0" algn="just">
              <a:buNone/>
            </a:pPr>
            <a:endParaRPr lang="fr-FR" sz="2000" dirty="0" smtClean="0">
              <a:latin typeface="LM Roman 12" panose="00000500000000000000" pitchFamily="50" charset="0"/>
            </a:endParaRPr>
          </a:p>
          <a:p>
            <a:pPr marL="0" indent="0" algn="just">
              <a:buNone/>
            </a:pPr>
            <a:r>
              <a:rPr lang="fr-FR" sz="2000" dirty="0" smtClean="0">
                <a:latin typeface="LM Roman 12" panose="00000500000000000000" pitchFamily="50" charset="0"/>
              </a:rPr>
              <a:t>« </a:t>
            </a:r>
            <a:r>
              <a:rPr lang="fr-FR" sz="2400" dirty="0" smtClean="0">
                <a:latin typeface="LM Roman 12" panose="00000500000000000000" pitchFamily="50" charset="0"/>
              </a:rPr>
              <a:t>Par </a:t>
            </a:r>
            <a:r>
              <a:rPr lang="fr-FR" sz="2400" dirty="0">
                <a:latin typeface="LM Roman 12" panose="00000500000000000000" pitchFamily="50" charset="0"/>
              </a:rPr>
              <a:t>intégration, nous entendons toute insertion de l’outil technologique, au cours d’une ou </a:t>
            </a:r>
            <a:r>
              <a:rPr lang="fr-FR" sz="2400" dirty="0" smtClean="0">
                <a:latin typeface="LM Roman 12" panose="00000500000000000000" pitchFamily="50" charset="0"/>
              </a:rPr>
              <a:t>plusieurs </a:t>
            </a:r>
            <a:r>
              <a:rPr lang="fr-FR" sz="2400" dirty="0">
                <a:latin typeface="LM Roman 12" panose="00000500000000000000" pitchFamily="50" charset="0"/>
              </a:rPr>
              <a:t>séances, dans une séquence pédagogique globale, dont les objectifs ont été clairement </a:t>
            </a:r>
            <a:r>
              <a:rPr lang="fr-FR" sz="2400" dirty="0" smtClean="0">
                <a:latin typeface="LM Roman 12" panose="00000500000000000000" pitchFamily="50" charset="0"/>
              </a:rPr>
              <a:t>déterminés</a:t>
            </a:r>
            <a:r>
              <a:rPr lang="fr-FR" sz="2400" dirty="0">
                <a:latin typeface="LM Roman 12" panose="00000500000000000000" pitchFamily="50" charset="0"/>
              </a:rPr>
              <a:t>. </a:t>
            </a:r>
            <a:r>
              <a:rPr lang="fr-FR" sz="2400" dirty="0" smtClean="0">
                <a:latin typeface="LM Roman 12" panose="00000500000000000000" pitchFamily="50" charset="0"/>
              </a:rPr>
              <a:t>Pour </a:t>
            </a:r>
            <a:r>
              <a:rPr lang="fr-FR" sz="2400" dirty="0">
                <a:latin typeface="LM Roman 12" panose="00000500000000000000" pitchFamily="50" charset="0"/>
              </a:rPr>
              <a:t>chaque phase les modalités de réalisation sont explicitées en termes de </a:t>
            </a:r>
            <a:r>
              <a:rPr lang="fr-FR" sz="2400" dirty="0" smtClean="0">
                <a:latin typeface="LM Roman 12" panose="00000500000000000000" pitchFamily="50" charset="0"/>
              </a:rPr>
              <a:t>prérequis</a:t>
            </a:r>
            <a:r>
              <a:rPr lang="fr-FR" sz="2400" dirty="0">
                <a:latin typeface="LM Roman 12" panose="00000500000000000000" pitchFamily="50" charset="0"/>
              </a:rPr>
              <a:t>, d’objets, de déroulement de la tâche, d’évaluation, afin que l’ensemble constitue un </a:t>
            </a:r>
            <a:r>
              <a:rPr lang="fr-FR" sz="2400" dirty="0" smtClean="0">
                <a:latin typeface="LM Roman 12" panose="00000500000000000000" pitchFamily="50" charset="0"/>
              </a:rPr>
              <a:t>dispositif </a:t>
            </a:r>
            <a:r>
              <a:rPr lang="fr-FR" sz="2400" dirty="0">
                <a:latin typeface="LM Roman 12" panose="00000500000000000000" pitchFamily="50" charset="0"/>
              </a:rPr>
              <a:t>didactique cohérent </a:t>
            </a:r>
            <a:r>
              <a:rPr lang="fr-FR" sz="2400" dirty="0" smtClean="0">
                <a:latin typeface="LM Roman 12" panose="00000500000000000000" pitchFamily="50" charset="0"/>
              </a:rPr>
              <a:t>»             			 	                </a:t>
            </a:r>
            <a:r>
              <a:rPr lang="fr-FR" sz="2400" i="1" dirty="0" smtClean="0">
                <a:latin typeface="LM Roman 12" panose="00000500000000000000" pitchFamily="50" charset="0"/>
              </a:rPr>
              <a:t>Bourguignon (1994)</a:t>
            </a:r>
          </a:p>
          <a:p>
            <a:pPr marL="0" indent="0">
              <a:buNone/>
            </a:pPr>
            <a:endParaRPr lang="fr-FR" sz="2400" dirty="0">
              <a:latin typeface="LM Roman 12" panose="00000500000000000000" pitchFamily="50" charset="0"/>
            </a:endParaRPr>
          </a:p>
        </p:txBody>
      </p:sp>
    </p:spTree>
    <p:extLst>
      <p:ext uri="{BB962C8B-B14F-4D97-AF65-F5344CB8AC3E}">
        <p14:creationId xmlns:p14="http://schemas.microsoft.com/office/powerpoint/2010/main" val="33487683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7924800" cy="562074"/>
          </a:xfrm>
        </p:spPr>
        <p:txBody>
          <a:bodyPr/>
          <a:lstStyle/>
          <a:p>
            <a:r>
              <a:rPr lang="fr-FR" dirty="0" smtClean="0"/>
              <a:t>L’entrée par les disciplines</a:t>
            </a:r>
            <a:endParaRPr lang="fr-FR" dirty="0"/>
          </a:p>
        </p:txBody>
      </p:sp>
      <p:pic>
        <p:nvPicPr>
          <p:cNvPr id="6" name="Image 5"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376" y="1340768"/>
            <a:ext cx="8035994" cy="3312368"/>
          </a:xfrm>
          <a:prstGeom prst="rect">
            <a:avLst/>
          </a:prstGeom>
        </p:spPr>
      </p:pic>
      <p:sp>
        <p:nvSpPr>
          <p:cNvPr id="7" name="Espace réservé du pied de page 6"/>
          <p:cNvSpPr>
            <a:spLocks noGrp="1"/>
          </p:cNvSpPr>
          <p:nvPr>
            <p:ph type="ftr" sz="quarter" idx="11"/>
          </p:nvPr>
        </p:nvSpPr>
        <p:spPr/>
        <p:txBody>
          <a:bodyPr/>
          <a:lstStyle/>
          <a:p>
            <a:r>
              <a:rPr lang="en-US" smtClean="0">
                <a:solidFill>
                  <a:srgbClr val="FFFFFF"/>
                </a:solidFill>
              </a:rPr>
              <a:t>5/5</a:t>
            </a:r>
            <a:endParaRPr lang="en-US">
              <a:solidFill>
                <a:srgbClr val="FFFFFF"/>
              </a:solidFill>
            </a:endParaRPr>
          </a:p>
        </p:txBody>
      </p:sp>
    </p:spTree>
    <p:extLst>
      <p:ext uri="{BB962C8B-B14F-4D97-AF65-F5344CB8AC3E}">
        <p14:creationId xmlns:p14="http://schemas.microsoft.com/office/powerpoint/2010/main" val="21160756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7924800" cy="562074"/>
          </a:xfrm>
        </p:spPr>
        <p:txBody>
          <a:bodyPr/>
          <a:lstStyle/>
          <a:p>
            <a:r>
              <a:rPr lang="fr-FR" dirty="0" smtClean="0"/>
              <a:t>L’entrée par les disciplines</a:t>
            </a:r>
            <a:endParaRPr lang="fr-FR" dirty="0"/>
          </a:p>
        </p:txBody>
      </p:sp>
      <p:sp>
        <p:nvSpPr>
          <p:cNvPr id="5" name="Espace réservé du pied de page 4"/>
          <p:cNvSpPr>
            <a:spLocks noGrp="1"/>
          </p:cNvSpPr>
          <p:nvPr>
            <p:ph type="ftr" sz="quarter" idx="11"/>
          </p:nvPr>
        </p:nvSpPr>
        <p:spPr/>
        <p:txBody>
          <a:bodyPr/>
          <a:lstStyle/>
          <a:p>
            <a:r>
              <a:rPr lang="en-US" smtClean="0">
                <a:solidFill>
                  <a:srgbClr val="FFFFFF"/>
                </a:solidFill>
              </a:rPr>
              <a:t>1/5</a:t>
            </a:r>
            <a:endParaRPr lang="en-US">
              <a:solidFill>
                <a:srgbClr val="FFFFFF"/>
              </a:solidFill>
            </a:endParaRPr>
          </a:p>
        </p:txBody>
      </p:sp>
      <p:pic>
        <p:nvPicPr>
          <p:cNvPr id="6" name="Image 5"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459" y="2060848"/>
            <a:ext cx="8029810" cy="1872208"/>
          </a:xfrm>
          <a:prstGeom prst="rect">
            <a:avLst/>
          </a:prstGeom>
        </p:spPr>
      </p:pic>
    </p:spTree>
    <p:extLst>
      <p:ext uri="{BB962C8B-B14F-4D97-AF65-F5344CB8AC3E}">
        <p14:creationId xmlns:p14="http://schemas.microsoft.com/office/powerpoint/2010/main" val="845899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1032" y="439281"/>
            <a:ext cx="8712968" cy="576064"/>
          </a:xfrm>
        </p:spPr>
        <p:txBody>
          <a:bodyPr/>
          <a:lstStyle/>
          <a:p>
            <a:pPr algn="ctr"/>
            <a:r>
              <a:rPr lang="fr-FR" dirty="0" err="1" smtClean="0"/>
              <a:t>NecEssité</a:t>
            </a:r>
            <a:r>
              <a:rPr lang="fr-FR" dirty="0" smtClean="0"/>
              <a:t> de Gérer les RUPTURES </a:t>
            </a:r>
            <a:br>
              <a:rPr lang="fr-FR" dirty="0" smtClean="0"/>
            </a:br>
            <a:r>
              <a:rPr lang="fr-FR" dirty="0" smtClean="0"/>
              <a:t>imposées par le </a:t>
            </a:r>
            <a:r>
              <a:rPr lang="fr-FR" dirty="0" err="1" smtClean="0"/>
              <a:t>numerique</a:t>
            </a:r>
            <a:endParaRPr lang="fr-FR" dirty="0"/>
          </a:p>
        </p:txBody>
      </p:sp>
      <p:sp>
        <p:nvSpPr>
          <p:cNvPr id="3" name="Espace réservé du contenu 2"/>
          <p:cNvSpPr>
            <a:spLocks noGrp="1"/>
          </p:cNvSpPr>
          <p:nvPr>
            <p:ph sz="quarter" idx="13"/>
          </p:nvPr>
        </p:nvSpPr>
        <p:spPr>
          <a:xfrm>
            <a:off x="107504" y="1196752"/>
            <a:ext cx="8856984" cy="5112568"/>
          </a:xfrm>
        </p:spPr>
        <p:txBody>
          <a:bodyPr>
            <a:normAutofit lnSpcReduction="10000"/>
          </a:bodyPr>
          <a:lstStyle/>
          <a:p>
            <a:pPr marL="457200" indent="-457200" algn="just">
              <a:buFont typeface="+mj-lt"/>
              <a:buAutoNum type="arabicPeriod"/>
            </a:pPr>
            <a:r>
              <a:rPr lang="fr-FR" sz="2200" dirty="0" smtClean="0">
                <a:solidFill>
                  <a:srgbClr val="FFC000"/>
                </a:solidFill>
              </a:rPr>
              <a:t>Rupture dans les 3 unités </a:t>
            </a:r>
            <a:r>
              <a:rPr lang="fr-FR" sz="2200" dirty="0" smtClean="0"/>
              <a:t>: de temps, d’action et de lieu</a:t>
            </a:r>
          </a:p>
          <a:p>
            <a:pPr marL="457200" indent="-457200" algn="just">
              <a:buFont typeface="+mj-lt"/>
              <a:buAutoNum type="arabicPeriod"/>
            </a:pPr>
            <a:r>
              <a:rPr lang="fr-FR" sz="2200" dirty="0" smtClean="0">
                <a:solidFill>
                  <a:srgbClr val="FFC000"/>
                </a:solidFill>
              </a:rPr>
              <a:t>Rupture dans la pédagogie:  </a:t>
            </a:r>
            <a:r>
              <a:rPr lang="fr-FR" sz="2200" dirty="0" smtClean="0"/>
              <a:t>Emergence </a:t>
            </a:r>
            <a:r>
              <a:rPr lang="fr-FR" sz="2200" dirty="0"/>
              <a:t>des théories d’apprentissage participatif, centrées sur l’apprenant et sur son activité (acteur</a:t>
            </a:r>
            <a:r>
              <a:rPr lang="fr-FR" sz="2200" dirty="0" smtClean="0"/>
              <a:t>). </a:t>
            </a:r>
          </a:p>
          <a:p>
            <a:pPr marL="400050" lvl="1" indent="0" algn="just">
              <a:buNone/>
            </a:pPr>
            <a:r>
              <a:rPr lang="fr-FR" sz="2200" dirty="0" smtClean="0"/>
              <a:t>Nécessité d’encadrer et de </a:t>
            </a:r>
            <a:r>
              <a:rPr lang="fr-FR" sz="2200" dirty="0"/>
              <a:t>réguler les apprentissages (avant, pendant et après les activités</a:t>
            </a:r>
            <a:r>
              <a:rPr lang="fr-FR" sz="2200" dirty="0" smtClean="0"/>
              <a:t>)</a:t>
            </a:r>
          </a:p>
          <a:p>
            <a:pPr marL="457200" lvl="1" indent="-457200" algn="just">
              <a:buFont typeface="+mj-lt"/>
              <a:buAutoNum type="arabicPeriod" startAt="3"/>
            </a:pPr>
            <a:r>
              <a:rPr lang="fr-FR" sz="2200" dirty="0" smtClean="0">
                <a:solidFill>
                  <a:srgbClr val="FFC000"/>
                </a:solidFill>
              </a:rPr>
              <a:t>Rupture dans la nature des outils utilisés: </a:t>
            </a:r>
            <a:r>
              <a:rPr lang="fr-FR" sz="2200" dirty="0" smtClean="0"/>
              <a:t>0utils </a:t>
            </a:r>
            <a:r>
              <a:rPr lang="fr-FR" sz="2200" dirty="0"/>
              <a:t>de </a:t>
            </a:r>
            <a:r>
              <a:rPr lang="fr-FR" sz="2200" dirty="0" smtClean="0"/>
              <a:t>communication, </a:t>
            </a:r>
            <a:r>
              <a:rPr lang="fr-FR" sz="2200" dirty="0"/>
              <a:t>réseaux </a:t>
            </a:r>
            <a:r>
              <a:rPr lang="fr-FR" sz="2200" dirty="0" smtClean="0"/>
              <a:t>sociaux, applications et logiciels non spécifiques à l’enseignement</a:t>
            </a:r>
          </a:p>
          <a:p>
            <a:pPr marL="457200" lvl="1" indent="-457200" algn="just">
              <a:buFont typeface="+mj-lt"/>
              <a:buAutoNum type="arabicPeriod" startAt="3"/>
            </a:pPr>
            <a:r>
              <a:rPr lang="fr-FR" sz="2200" dirty="0" smtClean="0">
                <a:solidFill>
                  <a:srgbClr val="FFC000"/>
                </a:solidFill>
              </a:rPr>
              <a:t>Ruptures du rôle et des tâches de l’enseignant</a:t>
            </a:r>
          </a:p>
          <a:p>
            <a:pPr marL="457200" lvl="1" indent="0" algn="just">
              <a:buNone/>
            </a:pPr>
            <a:r>
              <a:rPr lang="fr-FR" sz="2200" dirty="0"/>
              <a:t>Variété des </a:t>
            </a:r>
            <a:r>
              <a:rPr lang="fr-FR" sz="2200" dirty="0" smtClean="0"/>
              <a:t>rôles: facilitateur</a:t>
            </a:r>
            <a:r>
              <a:rPr lang="fr-FR" sz="2200" dirty="0"/>
              <a:t>, manager, orchestrateur, chef de </a:t>
            </a:r>
            <a:r>
              <a:rPr lang="fr-FR" sz="2200" dirty="0" smtClean="0"/>
              <a:t>projet</a:t>
            </a:r>
            <a:endParaRPr lang="fr-FR" sz="2200" dirty="0"/>
          </a:p>
          <a:p>
            <a:pPr marL="457200" lvl="1" indent="0" algn="just">
              <a:buNone/>
            </a:pPr>
            <a:r>
              <a:rPr lang="fr-FR" sz="2200" dirty="0"/>
              <a:t>Variété des </a:t>
            </a:r>
            <a:r>
              <a:rPr lang="fr-FR" sz="2200" dirty="0" smtClean="0"/>
              <a:t>tâches: </a:t>
            </a:r>
            <a:r>
              <a:rPr lang="fr-FR" sz="2200" dirty="0"/>
              <a:t>prescrire, observer, réguler, capitaliser, personnaliser</a:t>
            </a:r>
            <a:r>
              <a:rPr lang="fr-FR" sz="2200" dirty="0" smtClean="0"/>
              <a:t>.</a:t>
            </a:r>
          </a:p>
          <a:p>
            <a:pPr marL="457200" indent="-457200" algn="just">
              <a:buFont typeface="+mj-lt"/>
              <a:buAutoNum type="arabicPeriod" startAt="5"/>
            </a:pPr>
            <a:r>
              <a:rPr lang="fr-FR" sz="2200" dirty="0" smtClean="0">
                <a:solidFill>
                  <a:srgbClr val="FFC000"/>
                </a:solidFill>
              </a:rPr>
              <a:t>Ruptures des contenus: </a:t>
            </a:r>
            <a:r>
              <a:rPr lang="fr-FR" sz="2200" dirty="0" smtClean="0"/>
              <a:t>On passe des </a:t>
            </a:r>
            <a:r>
              <a:rPr lang="fr-FR" sz="2200" dirty="0"/>
              <a:t>ressources aux </a:t>
            </a:r>
            <a:r>
              <a:rPr lang="fr-FR" sz="2200" dirty="0" smtClean="0"/>
              <a:t>activités. Les </a:t>
            </a:r>
            <a:r>
              <a:rPr lang="fr-FR" sz="2200" dirty="0"/>
              <a:t>notions d’activités et de </a:t>
            </a:r>
            <a:r>
              <a:rPr lang="fr-FR" sz="2200" dirty="0" smtClean="0"/>
              <a:t>rôles deviennent  centrales.</a:t>
            </a:r>
            <a:endParaRPr lang="fr-FR" sz="2200" dirty="0"/>
          </a:p>
          <a:p>
            <a:pPr marL="342900" lvl="1" indent="-342900"/>
            <a:endParaRPr lang="fr-FR" dirty="0" smtClean="0"/>
          </a:p>
          <a:p>
            <a:pPr marL="742950" lvl="2" indent="-342900"/>
            <a:endParaRPr lang="fr-FR" dirty="0" smtClean="0"/>
          </a:p>
          <a:p>
            <a:pPr marL="342900" lvl="1" indent="-342900"/>
            <a:endParaRPr lang="fr-FR" dirty="0"/>
          </a:p>
          <a:p>
            <a:endParaRPr lang="fr-FR" dirty="0"/>
          </a:p>
          <a:p>
            <a:endParaRPr lang="fr-FR" dirty="0"/>
          </a:p>
        </p:txBody>
      </p:sp>
    </p:spTree>
    <p:extLst>
      <p:ext uri="{BB962C8B-B14F-4D97-AF65-F5344CB8AC3E}">
        <p14:creationId xmlns:p14="http://schemas.microsoft.com/office/powerpoint/2010/main" val="26877145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620688"/>
            <a:ext cx="7924800" cy="634082"/>
          </a:xfrm>
        </p:spPr>
        <p:txBody>
          <a:bodyPr/>
          <a:lstStyle/>
          <a:p>
            <a:r>
              <a:rPr lang="fr-FR" dirty="0" smtClean="0"/>
              <a:t>trois sphères Plongées dans l’océan numérique</a:t>
            </a:r>
            <a:endParaRPr lang="fr-FR" dirty="0"/>
          </a:p>
        </p:txBody>
      </p:sp>
      <p:pic>
        <p:nvPicPr>
          <p:cNvPr id="4" name="Image3">
            <a:hlinkClick r:id="rId3"/>
          </p:cNvPr>
          <p:cNvPicPr>
            <a:picLocks noGrp="1"/>
          </p:cNvPicPr>
          <p:nvPr>
            <p:ph sz="quarter" idx="13"/>
          </p:nvPr>
        </p:nvPicPr>
        <p:blipFill>
          <a:blip r:embed="rId4">
            <a:lum bright="-50000"/>
            <a:alphaModFix/>
          </a:blip>
          <a:srcRect/>
          <a:stretch>
            <a:fillRect/>
          </a:stretch>
        </p:blipFill>
        <p:spPr>
          <a:xfrm>
            <a:off x="899592" y="1413823"/>
            <a:ext cx="4320480" cy="2952328"/>
          </a:xfrm>
          <a:prstGeom prst="rect">
            <a:avLst/>
          </a:prstGeom>
          <a:noFill/>
          <a:ln w="762">
            <a:solidFill>
              <a:srgbClr val="000000"/>
            </a:solidFill>
            <a:prstDash val="solid"/>
          </a:ln>
        </p:spPr>
      </p:pic>
      <p:sp>
        <p:nvSpPr>
          <p:cNvPr id="5" name="Espace réservé du pied de page 4"/>
          <p:cNvSpPr>
            <a:spLocks noGrp="1"/>
          </p:cNvSpPr>
          <p:nvPr>
            <p:ph type="ftr" sz="quarter" idx="11"/>
          </p:nvPr>
        </p:nvSpPr>
        <p:spPr/>
        <p:txBody>
          <a:bodyPr/>
          <a:lstStyle/>
          <a:p>
            <a:r>
              <a:rPr lang="en-US" smtClean="0">
                <a:solidFill>
                  <a:srgbClr val="FFFFFF"/>
                </a:solidFill>
              </a:rPr>
              <a:t>1/1</a:t>
            </a:r>
            <a:endParaRPr lang="en-US">
              <a:solidFill>
                <a:srgbClr val="FFFFFF"/>
              </a:solidFill>
            </a:endParaRPr>
          </a:p>
        </p:txBody>
      </p:sp>
      <p:sp>
        <p:nvSpPr>
          <p:cNvPr id="3" name="ZoneTexte 2"/>
          <p:cNvSpPr txBox="1"/>
          <p:nvPr/>
        </p:nvSpPr>
        <p:spPr>
          <a:xfrm>
            <a:off x="5510064" y="1583357"/>
            <a:ext cx="3024336" cy="2246769"/>
          </a:xfrm>
          <a:prstGeom prst="rect">
            <a:avLst/>
          </a:prstGeom>
          <a:noFill/>
        </p:spPr>
        <p:txBody>
          <a:bodyPr wrap="square" rtlCol="0">
            <a:spAutoFit/>
          </a:bodyPr>
          <a:lstStyle/>
          <a:p>
            <a:pPr algn="ctr"/>
            <a:r>
              <a:rPr lang="fr-FR" sz="2800" dirty="0" smtClean="0"/>
              <a:t>Les </a:t>
            </a:r>
            <a:r>
              <a:rPr lang="fr-FR" sz="2800" dirty="0" err="1"/>
              <a:t>T</a:t>
            </a:r>
            <a:r>
              <a:rPr lang="fr-FR" sz="2800" dirty="0" err="1" smtClean="0"/>
              <a:t>iCe</a:t>
            </a:r>
            <a:r>
              <a:rPr lang="fr-FR" sz="2800" dirty="0" smtClean="0"/>
              <a:t> sont efficaces si le C de Communication existe bien.</a:t>
            </a:r>
          </a:p>
        </p:txBody>
      </p:sp>
      <p:sp>
        <p:nvSpPr>
          <p:cNvPr id="6" name="Rectangle 5"/>
          <p:cNvSpPr/>
          <p:nvPr/>
        </p:nvSpPr>
        <p:spPr>
          <a:xfrm>
            <a:off x="0" y="4673638"/>
            <a:ext cx="8995966" cy="954107"/>
          </a:xfrm>
          <a:prstGeom prst="rect">
            <a:avLst/>
          </a:prstGeom>
        </p:spPr>
        <p:txBody>
          <a:bodyPr wrap="square">
            <a:spAutoFit/>
          </a:bodyPr>
          <a:lstStyle/>
          <a:p>
            <a:pPr algn="ctr"/>
            <a:r>
              <a:rPr lang="fr-FR" sz="2800" dirty="0"/>
              <a:t>C </a:t>
            </a:r>
            <a:r>
              <a:rPr lang="fr-FR" sz="2800" dirty="0" smtClean="0"/>
              <a:t>comme:</a:t>
            </a:r>
          </a:p>
          <a:p>
            <a:pPr algn="ctr"/>
            <a:r>
              <a:rPr lang="fr-FR" sz="2800" dirty="0" smtClean="0"/>
              <a:t>Communication, Contrat, Conviction, Compétences…</a:t>
            </a:r>
            <a:endParaRPr lang="fr-FR" sz="2800" dirty="0"/>
          </a:p>
        </p:txBody>
      </p:sp>
    </p:spTree>
    <p:extLst>
      <p:ext uri="{BB962C8B-B14F-4D97-AF65-F5344CB8AC3E}">
        <p14:creationId xmlns:p14="http://schemas.microsoft.com/office/powerpoint/2010/main" val="36655520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404664"/>
            <a:ext cx="7924800" cy="634082"/>
          </a:xfrm>
        </p:spPr>
        <p:txBody>
          <a:bodyPr/>
          <a:lstStyle/>
          <a:p>
            <a:r>
              <a:rPr lang="fr-FR" dirty="0" smtClean="0">
                <a:latin typeface="LM Roman 12" panose="00000500000000000000" pitchFamily="50" charset="0"/>
              </a:rPr>
              <a:t>LE MODELE SAMR d’Intégration</a:t>
            </a:r>
            <a:endParaRPr lang="fr-FR" dirty="0">
              <a:latin typeface="LM Roman 12" panose="00000500000000000000" pitchFamily="50" charset="0"/>
            </a:endParaRPr>
          </a:p>
        </p:txBody>
      </p:sp>
      <p:graphicFrame>
        <p:nvGraphicFramePr>
          <p:cNvPr id="4" name="Espace réservé du contenu 3"/>
          <p:cNvGraphicFramePr>
            <a:graphicFrameLocks noGrp="1"/>
          </p:cNvGraphicFramePr>
          <p:nvPr>
            <p:ph sz="quarter" idx="13"/>
            <p:extLst>
              <p:ext uri="{D42A27DB-BD31-4B8C-83A1-F6EECF244321}">
                <p14:modId xmlns:p14="http://schemas.microsoft.com/office/powerpoint/2010/main" val="1398465321"/>
              </p:ext>
            </p:extLst>
          </p:nvPr>
        </p:nvGraphicFramePr>
        <p:xfrm>
          <a:off x="539552" y="1196752"/>
          <a:ext cx="8138864" cy="4865227"/>
        </p:xfrm>
        <a:graphic>
          <a:graphicData uri="http://schemas.openxmlformats.org/drawingml/2006/table">
            <a:tbl>
              <a:tblPr>
                <a:tableStyleId>{5C22544A-7EE6-4342-B048-85BDC9FD1C3A}</a:tableStyleId>
              </a:tblPr>
              <a:tblGrid>
                <a:gridCol w="1824228"/>
                <a:gridCol w="6314636"/>
              </a:tblGrid>
              <a:tr h="745347">
                <a:tc>
                  <a:txBody>
                    <a:bodyPr/>
                    <a:lstStyle/>
                    <a:p>
                      <a:pPr algn="l">
                        <a:spcAft>
                          <a:spcPts val="0"/>
                        </a:spcAft>
                      </a:pPr>
                      <a:r>
                        <a:rPr lang="fr-FR" sz="1800" kern="150" dirty="0">
                          <a:effectLst/>
                          <a:latin typeface="LM Roman 12" panose="00000500000000000000" pitchFamily="50" charset="0"/>
                        </a:rPr>
                        <a:t>Étapes du modèle SAMR</a:t>
                      </a:r>
                      <a:endParaRPr lang="fr-FR" sz="2000" kern="150" dirty="0">
                        <a:effectLst/>
                        <a:latin typeface="LM Roman 12" panose="00000500000000000000" pitchFamily="50" charset="0"/>
                        <a:ea typeface="LM Roman 12" panose="00000500000000000000" pitchFamily="50" charset="0"/>
                        <a:cs typeface="LM Roman 12" panose="00000500000000000000" pitchFamily="50" charset="0"/>
                      </a:endParaRPr>
                    </a:p>
                  </a:txBody>
                  <a:tcPr marL="34925" marR="34925" marT="34925" marB="34925">
                    <a:solidFill>
                      <a:schemeClr val="tx1">
                        <a:lumMod val="75000"/>
                      </a:schemeClr>
                    </a:solidFill>
                  </a:tcPr>
                </a:tc>
                <a:tc>
                  <a:txBody>
                    <a:bodyPr/>
                    <a:lstStyle/>
                    <a:p>
                      <a:pPr algn="ctr">
                        <a:spcAft>
                          <a:spcPts val="0"/>
                        </a:spcAft>
                      </a:pPr>
                      <a:r>
                        <a:rPr lang="fr-FR" sz="1800" kern="150" dirty="0" smtClean="0">
                          <a:effectLst/>
                          <a:latin typeface="LM Roman 12" panose="00000500000000000000" pitchFamily="50" charset="0"/>
                        </a:rPr>
                        <a:t>Implications pédagogiques</a:t>
                      </a:r>
                      <a:endParaRPr lang="fr-FR" sz="2000" kern="150" dirty="0">
                        <a:effectLst/>
                        <a:latin typeface="LM Roman 12" panose="00000500000000000000" pitchFamily="50" charset="0"/>
                        <a:ea typeface="LM Roman 12" panose="00000500000000000000" pitchFamily="50" charset="0"/>
                        <a:cs typeface="LM Roman 12" panose="00000500000000000000" pitchFamily="50" charset="0"/>
                      </a:endParaRPr>
                    </a:p>
                  </a:txBody>
                  <a:tcPr marL="34925" marR="34925" marT="34925" marB="34925" anchor="ctr">
                    <a:solidFill>
                      <a:schemeClr val="tx1">
                        <a:lumMod val="75000"/>
                      </a:schemeClr>
                    </a:solidFill>
                  </a:tcPr>
                </a:tc>
              </a:tr>
              <a:tr h="1114804">
                <a:tc>
                  <a:txBody>
                    <a:bodyPr/>
                    <a:lstStyle/>
                    <a:p>
                      <a:pPr algn="just">
                        <a:spcAft>
                          <a:spcPts val="0"/>
                        </a:spcAft>
                      </a:pPr>
                      <a:r>
                        <a:rPr lang="fr-FR" sz="1800" kern="150">
                          <a:effectLst/>
                          <a:latin typeface="LM Roman 12" panose="00000500000000000000" pitchFamily="50" charset="0"/>
                        </a:rPr>
                        <a:t>Substitution</a:t>
                      </a:r>
                      <a:endParaRPr lang="fr-FR" sz="2000" kern="150">
                        <a:effectLst/>
                        <a:latin typeface="LM Roman 12" panose="00000500000000000000" pitchFamily="50" charset="0"/>
                        <a:ea typeface="LM Roman 12" panose="00000500000000000000" pitchFamily="50" charset="0"/>
                        <a:cs typeface="LM Roman 12" panose="00000500000000000000" pitchFamily="50" charset="0"/>
                      </a:endParaRPr>
                    </a:p>
                  </a:txBody>
                  <a:tcPr marL="34925" marR="34925" marT="34925" marB="34925"/>
                </a:tc>
                <a:tc>
                  <a:txBody>
                    <a:bodyPr/>
                    <a:lstStyle/>
                    <a:p>
                      <a:pPr algn="just">
                        <a:spcAft>
                          <a:spcPts val="0"/>
                        </a:spcAft>
                      </a:pPr>
                      <a:r>
                        <a:rPr lang="fr-FR" sz="1800" kern="150" dirty="0">
                          <a:effectLst/>
                          <a:latin typeface="LM Roman 12" panose="00000500000000000000" pitchFamily="50" charset="0"/>
                        </a:rPr>
                        <a:t>Les premières expérimentations se font par une substitution d'outils analogiques par des outils numériques. Cette étape ne bouleverse pas les pratiques, permet d'expérimenter l'outil et de rendre plus fluide la pratique.</a:t>
                      </a:r>
                      <a:endParaRPr lang="fr-FR" sz="2000" kern="150" dirty="0">
                        <a:effectLst/>
                        <a:latin typeface="LM Roman 12" panose="00000500000000000000" pitchFamily="50" charset="0"/>
                        <a:ea typeface="LM Roman 12" panose="00000500000000000000" pitchFamily="50" charset="0"/>
                        <a:cs typeface="LM Roman 12" panose="00000500000000000000" pitchFamily="50" charset="0"/>
                      </a:endParaRPr>
                    </a:p>
                  </a:txBody>
                  <a:tcPr marL="34925" marR="34925" marT="34925" marB="34925"/>
                </a:tc>
              </a:tr>
              <a:tr h="852783">
                <a:tc>
                  <a:txBody>
                    <a:bodyPr/>
                    <a:lstStyle/>
                    <a:p>
                      <a:pPr algn="just">
                        <a:spcAft>
                          <a:spcPts val="0"/>
                        </a:spcAft>
                      </a:pPr>
                      <a:r>
                        <a:rPr lang="fr-FR" sz="1800" kern="150">
                          <a:effectLst/>
                          <a:latin typeface="LM Roman 12" panose="00000500000000000000" pitchFamily="50" charset="0"/>
                        </a:rPr>
                        <a:t>Augmentation</a:t>
                      </a:r>
                      <a:endParaRPr lang="fr-FR" sz="2000" kern="150">
                        <a:effectLst/>
                        <a:latin typeface="LM Roman 12" panose="00000500000000000000" pitchFamily="50" charset="0"/>
                        <a:ea typeface="LM Roman 12" panose="00000500000000000000" pitchFamily="50" charset="0"/>
                        <a:cs typeface="LM Roman 12" panose="00000500000000000000" pitchFamily="50" charset="0"/>
                      </a:endParaRPr>
                    </a:p>
                  </a:txBody>
                  <a:tcPr marL="34925" marR="34925" marT="34925" marB="34925"/>
                </a:tc>
                <a:tc>
                  <a:txBody>
                    <a:bodyPr/>
                    <a:lstStyle/>
                    <a:p>
                      <a:pPr algn="just">
                        <a:spcAft>
                          <a:spcPts val="0"/>
                        </a:spcAft>
                      </a:pPr>
                      <a:r>
                        <a:rPr lang="fr-FR" sz="1800" kern="150" dirty="0">
                          <a:effectLst/>
                          <a:latin typeface="LM Roman 12" panose="00000500000000000000" pitchFamily="50" charset="0"/>
                        </a:rPr>
                        <a:t>Avec le recul et l'expérience, les outils numériques sont utilisés afin d'augmenter le potentiel pédagogique d'activités préexistantes.</a:t>
                      </a:r>
                      <a:endParaRPr lang="fr-FR" sz="2000" kern="150" dirty="0">
                        <a:effectLst/>
                        <a:latin typeface="LM Roman 12" panose="00000500000000000000" pitchFamily="50" charset="0"/>
                        <a:ea typeface="LM Roman 12" panose="00000500000000000000" pitchFamily="50" charset="0"/>
                        <a:cs typeface="LM Roman 12" panose="00000500000000000000" pitchFamily="50" charset="0"/>
                      </a:endParaRPr>
                    </a:p>
                  </a:txBody>
                  <a:tcPr marL="34925" marR="34925" marT="34925" marB="34925"/>
                </a:tc>
              </a:tr>
              <a:tr h="852783">
                <a:tc>
                  <a:txBody>
                    <a:bodyPr/>
                    <a:lstStyle/>
                    <a:p>
                      <a:pPr algn="just">
                        <a:spcAft>
                          <a:spcPts val="0"/>
                        </a:spcAft>
                      </a:pPr>
                      <a:r>
                        <a:rPr lang="fr-FR" sz="1800" kern="150">
                          <a:effectLst/>
                          <a:latin typeface="LM Roman 12" panose="00000500000000000000" pitchFamily="50" charset="0"/>
                        </a:rPr>
                        <a:t>Modification</a:t>
                      </a:r>
                      <a:endParaRPr lang="fr-FR" sz="2000" kern="150">
                        <a:effectLst/>
                        <a:latin typeface="LM Roman 12" panose="00000500000000000000" pitchFamily="50" charset="0"/>
                        <a:ea typeface="LM Roman 12" panose="00000500000000000000" pitchFamily="50" charset="0"/>
                        <a:cs typeface="LM Roman 12" panose="00000500000000000000" pitchFamily="50" charset="0"/>
                      </a:endParaRPr>
                    </a:p>
                  </a:txBody>
                  <a:tcPr marL="34925" marR="34925" marT="34925" marB="34925"/>
                </a:tc>
                <a:tc>
                  <a:txBody>
                    <a:bodyPr/>
                    <a:lstStyle/>
                    <a:p>
                      <a:pPr algn="just">
                        <a:spcAft>
                          <a:spcPts val="0"/>
                        </a:spcAft>
                      </a:pPr>
                      <a:r>
                        <a:rPr lang="fr-FR" sz="1800" kern="150">
                          <a:effectLst/>
                          <a:latin typeface="LM Roman 12" panose="00000500000000000000" pitchFamily="50" charset="0"/>
                        </a:rPr>
                        <a:t>L'enseignant s'engage dans la transformation de ses pratiques, y compris pédagogiques avec notamment des activités collaboratives.</a:t>
                      </a:r>
                      <a:endParaRPr lang="fr-FR" sz="2000" kern="150">
                        <a:effectLst/>
                        <a:latin typeface="LM Roman 12" panose="00000500000000000000" pitchFamily="50" charset="0"/>
                        <a:ea typeface="LM Roman 12" panose="00000500000000000000" pitchFamily="50" charset="0"/>
                        <a:cs typeface="LM Roman 12" panose="00000500000000000000" pitchFamily="50" charset="0"/>
                      </a:endParaRPr>
                    </a:p>
                  </a:txBody>
                  <a:tcPr marL="34925" marR="34925" marT="34925" marB="34925"/>
                </a:tc>
              </a:tr>
              <a:tr h="1114804">
                <a:tc>
                  <a:txBody>
                    <a:bodyPr/>
                    <a:lstStyle/>
                    <a:p>
                      <a:pPr algn="just">
                        <a:spcAft>
                          <a:spcPts val="0"/>
                        </a:spcAft>
                      </a:pPr>
                      <a:r>
                        <a:rPr lang="fr-FR" sz="1800" kern="150">
                          <a:effectLst/>
                          <a:latin typeface="LM Roman 12" panose="00000500000000000000" pitchFamily="50" charset="0"/>
                        </a:rPr>
                        <a:t>Redéfinition</a:t>
                      </a:r>
                      <a:endParaRPr lang="fr-FR" sz="2000" kern="150">
                        <a:effectLst/>
                        <a:latin typeface="LM Roman 12" panose="00000500000000000000" pitchFamily="50" charset="0"/>
                        <a:ea typeface="LM Roman 12" panose="00000500000000000000" pitchFamily="50" charset="0"/>
                        <a:cs typeface="LM Roman 12" panose="00000500000000000000" pitchFamily="50" charset="0"/>
                      </a:endParaRPr>
                    </a:p>
                  </a:txBody>
                  <a:tcPr marL="34925" marR="34925" marT="34925" marB="34925"/>
                </a:tc>
                <a:tc>
                  <a:txBody>
                    <a:bodyPr/>
                    <a:lstStyle/>
                    <a:p>
                      <a:pPr algn="just">
                        <a:spcAft>
                          <a:spcPts val="0"/>
                        </a:spcAft>
                      </a:pPr>
                      <a:r>
                        <a:rPr lang="fr-FR" sz="1800" kern="150" dirty="0">
                          <a:effectLst/>
                          <a:latin typeface="LM Roman 12" panose="00000500000000000000" pitchFamily="50" charset="0"/>
                        </a:rPr>
                        <a:t>Le numérique rend possible des projets auparavant inconcevables. Il y a une redéfinition des tâches proposées et des productions demandées, de la communication synchrone/asynchrone, de l'espace et du temps scolaire.</a:t>
                      </a:r>
                      <a:endParaRPr lang="fr-FR" sz="2000" kern="150" dirty="0">
                        <a:effectLst/>
                        <a:latin typeface="LM Roman 12" panose="00000500000000000000" pitchFamily="50" charset="0"/>
                        <a:ea typeface="LM Roman 12" panose="00000500000000000000" pitchFamily="50" charset="0"/>
                        <a:cs typeface="LM Roman 12" panose="00000500000000000000" pitchFamily="50" charset="0"/>
                      </a:endParaRPr>
                    </a:p>
                  </a:txBody>
                  <a:tcPr marL="34925" marR="34925" marT="34925" marB="34925"/>
                </a:tc>
              </a:tr>
            </a:tbl>
          </a:graphicData>
        </a:graphic>
      </p:graphicFrame>
      <p:sp>
        <p:nvSpPr>
          <p:cNvPr id="5" name="Rectangle 1"/>
          <p:cNvSpPr>
            <a:spLocks noChangeArrowheads="1"/>
          </p:cNvSpPr>
          <p:nvPr/>
        </p:nvSpPr>
        <p:spPr bwMode="auto">
          <a:xfrm>
            <a:off x="-1561002" y="-1281460"/>
            <a:ext cx="1049093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1000" b="0" i="0" u="none" strike="noStrike" cap="none" normalizeH="0" baseline="0" smtClean="0">
                <a:ln>
                  <a:noFill/>
                </a:ln>
                <a:solidFill>
                  <a:schemeClr val="tx1"/>
                </a:solidFill>
                <a:effectLst/>
                <a:latin typeface="Arial" panose="020B0604020202020204" pitchFamily="34" charset="0"/>
                <a:ea typeface="LM Roman 12" panose="00000500000000000000" pitchFamily="50" charset="0"/>
                <a:cs typeface="LM Roman 12" panose="00000500000000000000" pitchFamily="50" charset="0"/>
              </a:rPr>
              <a:t>Nomenclature de Ruben Puentedura.</a:t>
            </a:r>
            <a:endParaRPr kumimoji="0" lang="fr-FR" altLang="zh-CN" sz="1800" b="0" i="0" u="none" strike="noStrike" cap="none" normalizeH="0" baseline="0" smtClean="0">
              <a:ln>
                <a:noFill/>
              </a:ln>
              <a:solidFill>
                <a:schemeClr val="tx1"/>
              </a:solidFill>
              <a:effectLst/>
              <a:latin typeface="Arial" panose="020B0604020202020204" pitchFamily="34" charset="0"/>
            </a:endParaRPr>
          </a:p>
        </p:txBody>
      </p:sp>
      <p:sp>
        <p:nvSpPr>
          <p:cNvPr id="6" name="Espace réservé du pied de page 5"/>
          <p:cNvSpPr>
            <a:spLocks noGrp="1"/>
          </p:cNvSpPr>
          <p:nvPr>
            <p:ph type="ftr" sz="quarter" idx="11"/>
          </p:nvPr>
        </p:nvSpPr>
        <p:spPr/>
        <p:txBody>
          <a:bodyPr/>
          <a:lstStyle/>
          <a:p>
            <a:r>
              <a:rPr lang="en-US" smtClean="0">
                <a:solidFill>
                  <a:srgbClr val="FFFFFF"/>
                </a:solidFill>
              </a:rPr>
              <a:t>1/2</a:t>
            </a:r>
            <a:endParaRPr lang="en-US">
              <a:solidFill>
                <a:srgbClr val="FFFFFF"/>
              </a:solidFill>
            </a:endParaRPr>
          </a:p>
        </p:txBody>
      </p:sp>
    </p:spTree>
    <p:extLst>
      <p:ext uri="{BB962C8B-B14F-4D97-AF65-F5344CB8AC3E}">
        <p14:creationId xmlns:p14="http://schemas.microsoft.com/office/powerpoint/2010/main" val="30046165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0528" y="231822"/>
            <a:ext cx="7924800" cy="562074"/>
          </a:xfrm>
        </p:spPr>
        <p:txBody>
          <a:bodyPr/>
          <a:lstStyle/>
          <a:p>
            <a:pPr algn="ctr"/>
            <a:r>
              <a:rPr lang="fr-FR" dirty="0" smtClean="0">
                <a:latin typeface="Times New Roman" panose="02020603050405020304" pitchFamily="18" charset="0"/>
                <a:cs typeface="Times New Roman" panose="02020603050405020304" pitchFamily="18" charset="0"/>
              </a:rPr>
              <a:t>Serge </a:t>
            </a:r>
            <a:r>
              <a:rPr lang="fr-FR" dirty="0" err="1" smtClean="0">
                <a:latin typeface="Times New Roman" panose="02020603050405020304" pitchFamily="18" charset="0"/>
                <a:cs typeface="Times New Roman" panose="02020603050405020304" pitchFamily="18" charset="0"/>
              </a:rPr>
              <a:t>tisseron</a:t>
            </a:r>
            <a:r>
              <a:rPr lang="fr-FR" dirty="0" smtClean="0">
                <a:latin typeface="Times New Roman" panose="02020603050405020304" pitchFamily="18" charset="0"/>
                <a:cs typeface="Times New Roman" panose="02020603050405020304" pitchFamily="18" charset="0"/>
              </a:rPr>
              <a:t> – La règle 3.6.9.12</a:t>
            </a:r>
            <a:endParaRPr lang="fr-FR" dirty="0">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sz="quarter" idx="13"/>
          </p:nvPr>
        </p:nvSpPr>
        <p:spPr>
          <a:xfrm>
            <a:off x="609600" y="1556791"/>
            <a:ext cx="8354888" cy="4723311"/>
          </a:xfrm>
        </p:spPr>
        <p:txBody>
          <a:bodyPr>
            <a:normAutofit/>
          </a:bodyPr>
          <a:lstStyle/>
          <a:p>
            <a:pPr algn="just">
              <a:buFont typeface="+mj-lt"/>
              <a:buAutoNum type="arabicPeriod"/>
            </a:pPr>
            <a:r>
              <a:rPr lang="fr-FR" sz="3200" dirty="0" smtClean="0">
                <a:latin typeface="LM Roman 12" panose="00000500000000000000" pitchFamily="50" charset="0"/>
              </a:rPr>
              <a:t> </a:t>
            </a:r>
            <a:r>
              <a:rPr lang="fr-FR" sz="3200" dirty="0" smtClean="0">
                <a:latin typeface="Times New Roman" panose="02020603050405020304" pitchFamily="18" charset="0"/>
                <a:cs typeface="Times New Roman" panose="02020603050405020304" pitchFamily="18" charset="0"/>
              </a:rPr>
              <a:t>Pas d’écran avant 3 ans</a:t>
            </a:r>
          </a:p>
          <a:p>
            <a:pPr algn="just">
              <a:buFont typeface="+mj-lt"/>
              <a:buAutoNum type="arabicPeriod"/>
            </a:pPr>
            <a:r>
              <a:rPr lang="fr-FR" sz="3200" dirty="0" smtClean="0">
                <a:latin typeface="Times New Roman" panose="02020603050405020304" pitchFamily="18" charset="0"/>
                <a:cs typeface="Times New Roman" panose="02020603050405020304" pitchFamily="18" charset="0"/>
              </a:rPr>
              <a:t> Pas de console de jeu portable avant 6 ans</a:t>
            </a:r>
          </a:p>
          <a:p>
            <a:pPr algn="just">
              <a:buFont typeface="+mj-lt"/>
              <a:buAutoNum type="arabicPeriod"/>
            </a:pPr>
            <a:r>
              <a:rPr lang="fr-FR" sz="3200" dirty="0" smtClean="0">
                <a:latin typeface="Times New Roman" panose="02020603050405020304" pitchFamily="18" charset="0"/>
                <a:cs typeface="Times New Roman" panose="02020603050405020304" pitchFamily="18" charset="0"/>
              </a:rPr>
              <a:t> Pas d’Internet avant 9 ans, et Internet accompagné jusqu’à l’entrée en collège</a:t>
            </a:r>
          </a:p>
          <a:p>
            <a:pPr algn="just">
              <a:buFont typeface="+mj-lt"/>
              <a:buAutoNum type="arabicPeriod"/>
            </a:pPr>
            <a:r>
              <a:rPr lang="fr-FR" sz="3200" dirty="0" smtClean="0">
                <a:latin typeface="Times New Roman" panose="02020603050405020304" pitchFamily="18" charset="0"/>
                <a:cs typeface="Times New Roman" panose="02020603050405020304" pitchFamily="18" charset="0"/>
              </a:rPr>
              <a:t> Internet seul à partir de 12 ans, avec prudence </a:t>
            </a:r>
          </a:p>
          <a:p>
            <a:pPr marL="0" indent="0">
              <a:buNone/>
            </a:pPr>
            <a:endParaRPr lang="fr-FR" dirty="0">
              <a:latin typeface="Times New Roman" panose="02020603050405020304" pitchFamily="18" charset="0"/>
              <a:cs typeface="Times New Roman" panose="02020603050405020304" pitchFamily="18" charset="0"/>
            </a:endParaRPr>
          </a:p>
        </p:txBody>
      </p:sp>
      <p:sp>
        <p:nvSpPr>
          <p:cNvPr id="4" name="Rectangle 3"/>
          <p:cNvSpPr/>
          <p:nvPr/>
        </p:nvSpPr>
        <p:spPr>
          <a:xfrm>
            <a:off x="-324544" y="835845"/>
            <a:ext cx="8426896" cy="584775"/>
          </a:xfrm>
          <a:prstGeom prst="rect">
            <a:avLst/>
          </a:prstGeom>
        </p:spPr>
        <p:txBody>
          <a:bodyPr wrap="square">
            <a:spAutoFit/>
          </a:bodyPr>
          <a:lstStyle/>
          <a:p>
            <a:pPr algn="ctr"/>
            <a:r>
              <a:rPr lang="fr-FR" sz="1400" dirty="0">
                <a:solidFill>
                  <a:schemeClr val="bg1">
                    <a:lumMod val="65000"/>
                    <a:lumOff val="35000"/>
                  </a:schemeClr>
                </a:solidFill>
                <a:latin typeface="LatoRegular"/>
              </a:rPr>
              <a:t>Serge </a:t>
            </a:r>
            <a:r>
              <a:rPr lang="fr-FR" sz="1400" dirty="0" err="1">
                <a:solidFill>
                  <a:schemeClr val="bg1">
                    <a:lumMod val="65000"/>
                    <a:lumOff val="35000"/>
                  </a:schemeClr>
                </a:solidFill>
                <a:latin typeface="LatoRegular"/>
              </a:rPr>
              <a:t>Tisseron</a:t>
            </a:r>
            <a:r>
              <a:rPr lang="fr-FR" sz="1400" dirty="0">
                <a:solidFill>
                  <a:schemeClr val="bg1">
                    <a:lumMod val="65000"/>
                    <a:lumOff val="35000"/>
                  </a:schemeClr>
                </a:solidFill>
                <a:latin typeface="LatoRegular"/>
              </a:rPr>
              <a:t> est psychiatre, docteur en psychologie et </a:t>
            </a:r>
            <a:r>
              <a:rPr lang="fr-FR" sz="1400" dirty="0" smtClean="0">
                <a:solidFill>
                  <a:schemeClr val="bg1">
                    <a:lumMod val="65000"/>
                    <a:lumOff val="35000"/>
                  </a:schemeClr>
                </a:solidFill>
                <a:latin typeface="LatoRegular"/>
              </a:rPr>
              <a:t>psychanalyste.</a:t>
            </a:r>
            <a:r>
              <a:rPr lang="fr-FR" dirty="0">
                <a:solidFill>
                  <a:schemeClr val="bg1">
                    <a:lumMod val="65000"/>
                    <a:lumOff val="35000"/>
                  </a:schemeClr>
                </a:solidFill>
              </a:rPr>
              <a:t/>
            </a:r>
            <a:br>
              <a:rPr lang="fr-FR" dirty="0">
                <a:solidFill>
                  <a:schemeClr val="bg1">
                    <a:lumMod val="65000"/>
                    <a:lumOff val="35000"/>
                  </a:schemeClr>
                </a:solidFill>
              </a:rPr>
            </a:br>
            <a:endParaRPr lang="fr-FR" dirty="0">
              <a:solidFill>
                <a:schemeClr val="bg1">
                  <a:lumMod val="65000"/>
                  <a:lumOff val="35000"/>
                </a:schemeClr>
              </a:solidFill>
            </a:endParaRPr>
          </a:p>
        </p:txBody>
      </p:sp>
      <p:sp>
        <p:nvSpPr>
          <p:cNvPr id="5" name="Espace réservé du pied de page 4"/>
          <p:cNvSpPr>
            <a:spLocks noGrp="1"/>
          </p:cNvSpPr>
          <p:nvPr>
            <p:ph type="ftr" sz="quarter" idx="11"/>
          </p:nvPr>
        </p:nvSpPr>
        <p:spPr/>
        <p:txBody>
          <a:bodyPr/>
          <a:lstStyle/>
          <a:p>
            <a:r>
              <a:rPr lang="en-US" dirty="0" smtClean="0">
                <a:solidFill>
                  <a:srgbClr val="FFFFFF"/>
                </a:solidFill>
              </a:rPr>
              <a:t>1/4</a:t>
            </a:r>
            <a:endParaRPr lang="en-US" dirty="0">
              <a:solidFill>
                <a:srgbClr val="FFFFFF"/>
              </a:solidFill>
            </a:endParaRPr>
          </a:p>
        </p:txBody>
      </p:sp>
    </p:spTree>
    <p:extLst>
      <p:ext uri="{BB962C8B-B14F-4D97-AF65-F5344CB8AC3E}">
        <p14:creationId xmlns:p14="http://schemas.microsoft.com/office/powerpoint/2010/main" val="30236344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9" y="622215"/>
            <a:ext cx="8606406" cy="648072"/>
          </a:xfrm>
        </p:spPr>
        <p:txBody>
          <a:bodyPr/>
          <a:lstStyle/>
          <a:p>
            <a:pPr algn="ctr"/>
            <a:r>
              <a:rPr lang="fr-FR" dirty="0" smtClean="0">
                <a:latin typeface="LM Roman 12" panose="00000500000000000000" pitchFamily="50" charset="0"/>
              </a:rPr>
              <a:t>QUIZZ SOCRATIVE « en live »:</a:t>
            </a:r>
            <a:br>
              <a:rPr lang="fr-FR" dirty="0" smtClean="0">
                <a:latin typeface="LM Roman 12" panose="00000500000000000000" pitchFamily="50" charset="0"/>
              </a:rPr>
            </a:br>
            <a:r>
              <a:rPr lang="fr-FR" dirty="0" smtClean="0">
                <a:latin typeface="LM Roman 12" panose="00000500000000000000" pitchFamily="50" charset="0"/>
              </a:rPr>
              <a:t>MOI et LES TICE</a:t>
            </a:r>
            <a:endParaRPr lang="fr-FR" dirty="0">
              <a:latin typeface="LM Roman 12" panose="00000500000000000000" pitchFamily="50" charset="0"/>
            </a:endParaRPr>
          </a:p>
        </p:txBody>
      </p:sp>
      <p:sp>
        <p:nvSpPr>
          <p:cNvPr id="5" name="Rectangle 1"/>
          <p:cNvSpPr>
            <a:spLocks noChangeArrowheads="1"/>
          </p:cNvSpPr>
          <p:nvPr/>
        </p:nvSpPr>
        <p:spPr bwMode="auto">
          <a:xfrm>
            <a:off x="-1561002" y="-1281460"/>
            <a:ext cx="1049093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1000" b="0" i="0" u="none" strike="noStrike" cap="none" normalizeH="0" baseline="0" smtClean="0">
                <a:ln>
                  <a:noFill/>
                </a:ln>
                <a:solidFill>
                  <a:schemeClr val="tx1"/>
                </a:solidFill>
                <a:effectLst/>
                <a:latin typeface="Arial" panose="020B0604020202020204" pitchFamily="34" charset="0"/>
                <a:ea typeface="LM Roman 12" panose="00000500000000000000" pitchFamily="50" charset="0"/>
                <a:cs typeface="LM Roman 12" panose="00000500000000000000" pitchFamily="50" charset="0"/>
              </a:rPr>
              <a:t>Nomenclature de Ruben Puentedura.</a:t>
            </a:r>
            <a:endParaRPr kumimoji="0" lang="fr-FR" altLang="zh-CN" sz="1800" b="0" i="0" u="none" strike="noStrike" cap="none" normalizeH="0" baseline="0" smtClean="0">
              <a:ln>
                <a:noFill/>
              </a:ln>
              <a:solidFill>
                <a:schemeClr val="tx1"/>
              </a:solidFill>
              <a:effectLst/>
              <a:latin typeface="Arial" panose="020B0604020202020204" pitchFamily="34" charset="0"/>
            </a:endParaRPr>
          </a:p>
        </p:txBody>
      </p:sp>
      <p:pic>
        <p:nvPicPr>
          <p:cNvPr id="6" name="Espace réservé du contenu 5" descr="Capture d’écran">
            <a:hlinkClick r:id="rId3"/>
          </p:cNvPr>
          <p:cNvPicPr>
            <a:picLocks noGrp="1" noChangeAspect="1"/>
          </p:cNvPicPr>
          <p:nvPr>
            <p:ph sz="quarter" idx="13"/>
          </p:nvPr>
        </p:nvPicPr>
        <p:blipFill rotWithShape="1">
          <a:blip r:embed="rId4">
            <a:extLst>
              <a:ext uri="{28A0092B-C50C-407E-A947-70E740481C1C}">
                <a14:useLocalDpi xmlns:a14="http://schemas.microsoft.com/office/drawing/2010/main" val="0"/>
              </a:ext>
            </a:extLst>
          </a:blip>
          <a:srcRect b="86430"/>
          <a:stretch/>
        </p:blipFill>
        <p:spPr>
          <a:xfrm>
            <a:off x="467544" y="1550657"/>
            <a:ext cx="8222838" cy="936103"/>
          </a:xfrm>
        </p:spPr>
      </p:pic>
      <p:sp>
        <p:nvSpPr>
          <p:cNvPr id="7" name="ZoneTexte 6"/>
          <p:cNvSpPr txBox="1"/>
          <p:nvPr/>
        </p:nvSpPr>
        <p:spPr>
          <a:xfrm>
            <a:off x="2227999" y="2787146"/>
            <a:ext cx="4701928" cy="2800767"/>
          </a:xfrm>
          <a:prstGeom prst="rect">
            <a:avLst/>
          </a:prstGeom>
          <a:noFill/>
        </p:spPr>
        <p:txBody>
          <a:bodyPr wrap="none" rtlCol="0">
            <a:spAutoFit/>
          </a:bodyPr>
          <a:lstStyle/>
          <a:p>
            <a:pPr algn="ctr"/>
            <a:r>
              <a:rPr lang="fr-FR" sz="4400" dirty="0" smtClean="0">
                <a:latin typeface="LM Roman 12" panose="00000500000000000000" pitchFamily="50" charset="0"/>
              </a:rPr>
              <a:t>A -&gt; Substitution</a:t>
            </a:r>
          </a:p>
          <a:p>
            <a:pPr algn="ctr"/>
            <a:r>
              <a:rPr lang="fr-FR" sz="4400" dirty="0" smtClean="0">
                <a:latin typeface="LM Roman 12" panose="00000500000000000000" pitchFamily="50" charset="0"/>
              </a:rPr>
              <a:t>B -&gt; Amélioration</a:t>
            </a:r>
          </a:p>
          <a:p>
            <a:pPr algn="ctr"/>
            <a:r>
              <a:rPr lang="fr-FR" sz="4400" dirty="0" smtClean="0">
                <a:latin typeface="LM Roman 12" panose="00000500000000000000" pitchFamily="50" charset="0"/>
              </a:rPr>
              <a:t>C -&gt; Modification</a:t>
            </a:r>
          </a:p>
          <a:p>
            <a:pPr algn="ctr"/>
            <a:r>
              <a:rPr lang="fr-FR" sz="4400" dirty="0" smtClean="0">
                <a:latin typeface="LM Roman 12" panose="00000500000000000000" pitchFamily="50" charset="0"/>
              </a:rPr>
              <a:t>D -&gt; Redéfinition</a:t>
            </a:r>
            <a:endParaRPr lang="fr-FR" sz="4400" dirty="0">
              <a:latin typeface="LM Roman 12" panose="00000500000000000000" pitchFamily="50" charset="0"/>
            </a:endParaRPr>
          </a:p>
        </p:txBody>
      </p:sp>
      <p:sp>
        <p:nvSpPr>
          <p:cNvPr id="8" name="Espace réservé du pied de page 7"/>
          <p:cNvSpPr>
            <a:spLocks noGrp="1"/>
          </p:cNvSpPr>
          <p:nvPr>
            <p:ph type="ftr" sz="quarter" idx="11"/>
          </p:nvPr>
        </p:nvSpPr>
        <p:spPr/>
        <p:txBody>
          <a:bodyPr/>
          <a:lstStyle/>
          <a:p>
            <a:r>
              <a:rPr lang="en-US" dirty="0" smtClean="0">
                <a:solidFill>
                  <a:srgbClr val="FFFFFF"/>
                </a:solidFill>
              </a:rPr>
              <a:t>2/2</a:t>
            </a:r>
            <a:endParaRPr lang="en-US" dirty="0">
              <a:solidFill>
                <a:srgbClr val="FFFFFF"/>
              </a:solidFill>
            </a:endParaRPr>
          </a:p>
        </p:txBody>
      </p:sp>
    </p:spTree>
    <p:extLst>
      <p:ext uri="{BB962C8B-B14F-4D97-AF65-F5344CB8AC3E}">
        <p14:creationId xmlns:p14="http://schemas.microsoft.com/office/powerpoint/2010/main" val="38566301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636" y="1265138"/>
            <a:ext cx="8838728" cy="4247317"/>
          </a:xfrm>
          <a:prstGeom prst="rect">
            <a:avLst/>
          </a:prstGeom>
        </p:spPr>
        <p:txBody>
          <a:bodyPr wrap="square">
            <a:spAutoFit/>
          </a:bodyPr>
          <a:lstStyle/>
          <a:p>
            <a:pPr marL="514350" indent="-514350">
              <a:buFont typeface="+mj-lt"/>
              <a:buAutoNum type="arabicPeriod"/>
            </a:pPr>
            <a:r>
              <a:rPr lang="fr-FR" sz="2800" b="1" dirty="0">
                <a:latin typeface="Times New Roman" panose="02020603050405020304" pitchFamily="18" charset="0"/>
                <a:cs typeface="Times New Roman" panose="02020603050405020304" pitchFamily="18" charset="0"/>
              </a:rPr>
              <a:t>L’apprentissage et </a:t>
            </a:r>
            <a:r>
              <a:rPr lang="fr-FR" sz="2800" b="1" dirty="0" smtClean="0">
                <a:latin typeface="Times New Roman" panose="02020603050405020304" pitchFamily="18" charset="0"/>
                <a:cs typeface="Times New Roman" panose="02020603050405020304" pitchFamily="18" charset="0"/>
              </a:rPr>
              <a:t>le numérique </a:t>
            </a:r>
            <a:br>
              <a:rPr lang="fr-FR" sz="2800" b="1" dirty="0" smtClean="0">
                <a:latin typeface="Times New Roman" panose="02020603050405020304" pitchFamily="18" charset="0"/>
                <a:cs typeface="Times New Roman" panose="02020603050405020304" pitchFamily="18" charset="0"/>
              </a:rPr>
            </a:br>
            <a:r>
              <a:rPr lang="fr-FR" sz="2800" b="1" dirty="0" smtClean="0">
                <a:latin typeface="Times New Roman" panose="02020603050405020304" pitchFamily="18" charset="0"/>
                <a:cs typeface="Times New Roman" panose="02020603050405020304" pitchFamily="18" charset="0"/>
              </a:rPr>
              <a:t>Quelques regards de spécialistes</a:t>
            </a:r>
          </a:p>
          <a:p>
            <a:pPr marL="514350" indent="-514350">
              <a:buFont typeface="+mj-lt"/>
              <a:buAutoNum type="arabicPeriod"/>
            </a:pPr>
            <a:endParaRPr lang="fr-FR" sz="2800" dirty="0" smtClean="0">
              <a:latin typeface="Times New Roman" panose="02020603050405020304" pitchFamily="18" charset="0"/>
              <a:cs typeface="Times New Roman" panose="02020603050405020304" pitchFamily="18" charset="0"/>
            </a:endParaRPr>
          </a:p>
          <a:p>
            <a:pPr marL="514350" indent="-514350" algn="just">
              <a:buFont typeface="+mj-lt"/>
              <a:buAutoNum type="arabicPeriod"/>
            </a:pPr>
            <a:r>
              <a:rPr lang="fr-FR" sz="2800" b="1" dirty="0" smtClean="0">
                <a:latin typeface="Times New Roman" panose="02020603050405020304" pitchFamily="18" charset="0"/>
                <a:cs typeface="Times New Roman" panose="02020603050405020304" pitchFamily="18" charset="0"/>
              </a:rPr>
              <a:t>Le numérique et l’enseignant </a:t>
            </a:r>
          </a:p>
          <a:p>
            <a:pPr marL="514350" indent="-514350" algn="just">
              <a:buFont typeface="+mj-lt"/>
              <a:buAutoNum type="arabicPeriod"/>
            </a:pPr>
            <a:endParaRPr lang="fr-FR" sz="2800" dirty="0">
              <a:latin typeface="Times New Roman" panose="02020603050405020304" pitchFamily="18" charset="0"/>
              <a:cs typeface="Times New Roman" panose="02020603050405020304" pitchFamily="18" charset="0"/>
            </a:endParaRPr>
          </a:p>
          <a:p>
            <a:pPr marL="514350" indent="-514350" algn="just">
              <a:buFont typeface="+mj-lt"/>
              <a:buAutoNum type="arabicPeriod"/>
            </a:pPr>
            <a:r>
              <a:rPr lang="fr-FR" sz="2800" b="1" dirty="0" smtClean="0">
                <a:solidFill>
                  <a:srgbClr val="FFC000"/>
                </a:solidFill>
                <a:latin typeface="Times New Roman" panose="02020603050405020304" pitchFamily="18" charset="0"/>
                <a:cs typeface="Times New Roman" panose="02020603050405020304" pitchFamily="18" charset="0"/>
              </a:rPr>
              <a:t>Le numérique et moi</a:t>
            </a:r>
          </a:p>
          <a:p>
            <a:pPr marL="514350" indent="-514350" algn="just">
              <a:buFont typeface="+mj-lt"/>
              <a:buAutoNum type="arabicPeriod"/>
            </a:pPr>
            <a:endParaRPr lang="fr-FR" sz="2800" b="1" dirty="0">
              <a:latin typeface="Times New Roman" panose="02020603050405020304" pitchFamily="18" charset="0"/>
              <a:cs typeface="Times New Roman" panose="02020603050405020304" pitchFamily="18" charset="0"/>
            </a:endParaRPr>
          </a:p>
          <a:p>
            <a:pPr marL="514350" indent="-514350" algn="just">
              <a:buFont typeface="+mj-lt"/>
              <a:buAutoNum type="arabicPeriod"/>
            </a:pPr>
            <a:r>
              <a:rPr lang="fr-FR" sz="2800" b="1" dirty="0" smtClean="0">
                <a:latin typeface="Times New Roman" panose="02020603050405020304" pitchFamily="18" charset="0"/>
                <a:cs typeface="Times New Roman" panose="02020603050405020304" pitchFamily="18" charset="0"/>
              </a:rPr>
              <a:t>Des exemples d’insertion du numérique </a:t>
            </a:r>
          </a:p>
          <a:p>
            <a:pPr algn="just">
              <a:buFont typeface="+mj-lt"/>
              <a:buAutoNum type="arabicPeriod" startAt="4"/>
            </a:pPr>
            <a:endParaRPr lang="fr-FR" sz="2800" b="1" dirty="0">
              <a:latin typeface="Times New Roman" panose="02020603050405020304" pitchFamily="18" charset="0"/>
              <a:cs typeface="Times New Roman" panose="02020603050405020304" pitchFamily="18" charset="0"/>
            </a:endParaRPr>
          </a:p>
          <a:p>
            <a:pPr algn="just"/>
            <a:endParaRPr lang="fr-FR" dirty="0">
              <a:latin typeface="LM Roman 12" panose="00000500000000000000" pitchFamily="50" charset="0"/>
            </a:endParaRPr>
          </a:p>
        </p:txBody>
      </p:sp>
      <p:sp>
        <p:nvSpPr>
          <p:cNvPr id="6" name="Titre 1"/>
          <p:cNvSpPr>
            <a:spLocks noGrp="1"/>
          </p:cNvSpPr>
          <p:nvPr>
            <p:ph type="title"/>
          </p:nvPr>
        </p:nvSpPr>
        <p:spPr>
          <a:xfrm>
            <a:off x="827584" y="266518"/>
            <a:ext cx="7924800" cy="562074"/>
          </a:xfrm>
        </p:spPr>
        <p:txBody>
          <a:bodyPr/>
          <a:lstStyle/>
          <a:p>
            <a:r>
              <a:rPr lang="fr-FR" dirty="0" smtClean="0">
                <a:latin typeface="LM Roman 12" panose="00000500000000000000" pitchFamily="50" charset="0"/>
              </a:rPr>
              <a:t>Plan</a:t>
            </a:r>
            <a:endParaRPr lang="fr-FR" dirty="0">
              <a:latin typeface="LM Roman 12" panose="00000500000000000000" pitchFamily="50" charset="0"/>
            </a:endParaRPr>
          </a:p>
        </p:txBody>
      </p:sp>
    </p:spTree>
    <p:custDataLst>
      <p:tags r:id="rId1"/>
    </p:custDataLst>
    <p:extLst>
      <p:ext uri="{BB962C8B-B14F-4D97-AF65-F5344CB8AC3E}">
        <p14:creationId xmlns:p14="http://schemas.microsoft.com/office/powerpoint/2010/main" val="11716290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136525"/>
            <a:ext cx="7924800" cy="1143000"/>
          </a:xfrm>
        </p:spPr>
        <p:txBody>
          <a:bodyPr/>
          <a:lstStyle/>
          <a:p>
            <a:pPr algn="just"/>
            <a:r>
              <a:rPr lang="fr-FR" dirty="0" smtClean="0">
                <a:latin typeface="LM Roman 12" panose="00000500000000000000" pitchFamily="50" charset="0"/>
              </a:rPr>
              <a:t>10 bonnes raisons d’introduire le numérique dans ses pratiques</a:t>
            </a:r>
            <a:endParaRPr lang="fr-FR" dirty="0">
              <a:latin typeface="LM Roman 12" panose="00000500000000000000" pitchFamily="50" charset="0"/>
            </a:endParaRPr>
          </a:p>
        </p:txBody>
      </p:sp>
      <p:sp>
        <p:nvSpPr>
          <p:cNvPr id="3" name="Espace réservé du contenu 2"/>
          <p:cNvSpPr>
            <a:spLocks noGrp="1"/>
          </p:cNvSpPr>
          <p:nvPr>
            <p:ph sz="quarter" idx="13"/>
          </p:nvPr>
        </p:nvSpPr>
        <p:spPr>
          <a:xfrm>
            <a:off x="609600" y="1279525"/>
            <a:ext cx="7924800" cy="4885779"/>
          </a:xfrm>
        </p:spPr>
        <p:txBody>
          <a:bodyPr>
            <a:normAutofit/>
          </a:bodyPr>
          <a:lstStyle/>
          <a:p>
            <a:pPr lvl="0">
              <a:buFont typeface="+mj-lt"/>
              <a:buAutoNum type="arabicPeriod"/>
            </a:pPr>
            <a:r>
              <a:rPr lang="fr-FR" sz="2000" dirty="0">
                <a:latin typeface="LM Roman 12" panose="00000500000000000000" pitchFamily="50" charset="0"/>
              </a:rPr>
              <a:t>Éviter la routine et la monotonie</a:t>
            </a:r>
          </a:p>
          <a:p>
            <a:pPr lvl="0">
              <a:buFont typeface="+mj-lt"/>
              <a:buAutoNum type="arabicPeriod"/>
            </a:pPr>
            <a:r>
              <a:rPr lang="fr-FR" sz="2000" dirty="0">
                <a:latin typeface="LM Roman 12" panose="00000500000000000000" pitchFamily="50" charset="0"/>
              </a:rPr>
              <a:t>Dynamiser et renouveler sa pratique</a:t>
            </a:r>
          </a:p>
          <a:p>
            <a:pPr lvl="0">
              <a:buFont typeface="+mj-lt"/>
              <a:buAutoNum type="arabicPeriod"/>
            </a:pPr>
            <a:r>
              <a:rPr lang="fr-FR" sz="2000" dirty="0">
                <a:latin typeface="LM Roman 12" panose="00000500000000000000" pitchFamily="50" charset="0"/>
              </a:rPr>
              <a:t>Motiver ses élèves</a:t>
            </a:r>
          </a:p>
          <a:p>
            <a:pPr lvl="0">
              <a:buFont typeface="+mj-lt"/>
              <a:buAutoNum type="arabicPeriod"/>
            </a:pPr>
            <a:r>
              <a:rPr lang="fr-FR" sz="2000" dirty="0">
                <a:latin typeface="LM Roman 12" panose="00000500000000000000" pitchFamily="50" charset="0"/>
              </a:rPr>
              <a:t>Découvrir d'autres axes pédagogiques</a:t>
            </a:r>
          </a:p>
          <a:p>
            <a:pPr lvl="0">
              <a:buFont typeface="+mj-lt"/>
              <a:buAutoNum type="arabicPeriod"/>
            </a:pPr>
            <a:r>
              <a:rPr lang="fr-FR" sz="2000" dirty="0">
                <a:latin typeface="LM Roman 12" panose="00000500000000000000" pitchFamily="50" charset="0"/>
              </a:rPr>
              <a:t>Diversifier son enseignement</a:t>
            </a:r>
          </a:p>
          <a:p>
            <a:pPr lvl="0">
              <a:buFont typeface="+mj-lt"/>
              <a:buAutoNum type="arabicPeriod"/>
            </a:pPr>
            <a:r>
              <a:rPr lang="fr-FR" sz="2000" dirty="0">
                <a:latin typeface="LM Roman 12" panose="00000500000000000000" pitchFamily="50" charset="0"/>
              </a:rPr>
              <a:t>Augmenter ses compétences techniques et didactiques</a:t>
            </a:r>
          </a:p>
          <a:p>
            <a:pPr lvl="0">
              <a:buFont typeface="+mj-lt"/>
              <a:buAutoNum type="arabicPeriod"/>
            </a:pPr>
            <a:r>
              <a:rPr lang="fr-FR" sz="2000" dirty="0">
                <a:latin typeface="LM Roman 12" panose="00000500000000000000" pitchFamily="50" charset="0"/>
              </a:rPr>
              <a:t>Individualiser les apprentissages</a:t>
            </a:r>
          </a:p>
          <a:p>
            <a:pPr lvl="0">
              <a:buFont typeface="+mj-lt"/>
              <a:buAutoNum type="arabicPeriod"/>
            </a:pPr>
            <a:r>
              <a:rPr lang="fr-FR" sz="2000" dirty="0">
                <a:latin typeface="LM Roman 12" panose="00000500000000000000" pitchFamily="50" charset="0"/>
              </a:rPr>
              <a:t>Aborder des tâches complexes</a:t>
            </a:r>
          </a:p>
          <a:p>
            <a:pPr lvl="0">
              <a:buFont typeface="+mj-lt"/>
              <a:buAutoNum type="arabicPeriod"/>
            </a:pPr>
            <a:r>
              <a:rPr lang="fr-FR" sz="2000" dirty="0" smtClean="0">
                <a:latin typeface="LM Roman 12" panose="00000500000000000000" pitchFamily="50" charset="0"/>
              </a:rPr>
              <a:t>Améliorer la relation professeur/élèves</a:t>
            </a:r>
            <a:endParaRPr lang="fr-FR" sz="2000" dirty="0">
              <a:latin typeface="LM Roman 12" panose="00000500000000000000" pitchFamily="50" charset="0"/>
            </a:endParaRPr>
          </a:p>
          <a:p>
            <a:pPr lvl="0">
              <a:buFont typeface="+mj-lt"/>
              <a:buAutoNum type="arabicPeriod"/>
            </a:pPr>
            <a:r>
              <a:rPr lang="fr-FR" sz="2000" dirty="0">
                <a:latin typeface="LM Roman 12" panose="00000500000000000000" pitchFamily="50" charset="0"/>
              </a:rPr>
              <a:t>Se lancer des défis</a:t>
            </a:r>
          </a:p>
          <a:p>
            <a:pPr marL="0" indent="0">
              <a:buNone/>
            </a:pPr>
            <a:endParaRPr lang="fr-FR" dirty="0"/>
          </a:p>
        </p:txBody>
      </p:sp>
    </p:spTree>
    <p:extLst>
      <p:ext uri="{BB962C8B-B14F-4D97-AF65-F5344CB8AC3E}">
        <p14:creationId xmlns:p14="http://schemas.microsoft.com/office/powerpoint/2010/main" val="36319182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187000" y="2852936"/>
            <a:ext cx="4817010" cy="1944215"/>
          </a:xfrm>
        </p:spPr>
      </p:pic>
      <p:sp>
        <p:nvSpPr>
          <p:cNvPr id="4" name="Titre 1"/>
          <p:cNvSpPr>
            <a:spLocks noGrp="1"/>
          </p:cNvSpPr>
          <p:nvPr>
            <p:ph type="title"/>
          </p:nvPr>
        </p:nvSpPr>
        <p:spPr>
          <a:xfrm>
            <a:off x="609600" y="274638"/>
            <a:ext cx="7924800" cy="1642194"/>
          </a:xfrm>
        </p:spPr>
        <p:txBody>
          <a:bodyPr/>
          <a:lstStyle/>
          <a:p>
            <a:pPr algn="just"/>
            <a:r>
              <a:rPr lang="fr-FR" dirty="0" smtClean="0">
                <a:latin typeface="LM Roman 12" panose="00000500000000000000" pitchFamily="50" charset="0"/>
              </a:rPr>
              <a:t>10 bonnes raisons </a:t>
            </a:r>
            <a:r>
              <a:rPr lang="fr-FR" dirty="0" err="1" smtClean="0">
                <a:latin typeface="LM Roman 12" panose="00000500000000000000" pitchFamily="50" charset="0"/>
              </a:rPr>
              <a:t>dE</a:t>
            </a:r>
            <a:r>
              <a:rPr lang="fr-FR" dirty="0" smtClean="0">
                <a:latin typeface="LM Roman 12" panose="00000500000000000000" pitchFamily="50" charset="0"/>
              </a:rPr>
              <a:t> NE PAS introduire le numérique dans ses pratiques</a:t>
            </a:r>
            <a:endParaRPr lang="fr-FR" dirty="0">
              <a:latin typeface="LM Roman 12" panose="00000500000000000000" pitchFamily="50" charset="0"/>
            </a:endParaRPr>
          </a:p>
        </p:txBody>
      </p:sp>
    </p:spTree>
    <p:extLst>
      <p:ext uri="{BB962C8B-B14F-4D97-AF65-F5344CB8AC3E}">
        <p14:creationId xmlns:p14="http://schemas.microsoft.com/office/powerpoint/2010/main" val="42522210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7924800" cy="706090"/>
          </a:xfrm>
        </p:spPr>
        <p:txBody>
          <a:bodyPr/>
          <a:lstStyle/>
          <a:p>
            <a:r>
              <a:rPr lang="fr-FR" dirty="0" smtClean="0">
                <a:latin typeface="LM Roman 12" panose="00000500000000000000" pitchFamily="50" charset="0"/>
              </a:rPr>
              <a:t>Les PHASES d’ intégration</a:t>
            </a:r>
            <a:endParaRPr lang="fr-FR" dirty="0">
              <a:latin typeface="LM Roman 12" panose="00000500000000000000" pitchFamily="50" charset="0"/>
            </a:endParaRPr>
          </a:p>
        </p:txBody>
      </p:sp>
      <p:sp>
        <p:nvSpPr>
          <p:cNvPr id="3" name="Espace réservé du contenu 2"/>
          <p:cNvSpPr>
            <a:spLocks noGrp="1"/>
          </p:cNvSpPr>
          <p:nvPr>
            <p:ph sz="quarter" idx="13"/>
          </p:nvPr>
        </p:nvSpPr>
        <p:spPr>
          <a:xfrm>
            <a:off x="609600" y="1052736"/>
            <a:ext cx="7924800" cy="4824536"/>
          </a:xfrm>
        </p:spPr>
        <p:txBody>
          <a:bodyPr>
            <a:normAutofit/>
          </a:bodyPr>
          <a:lstStyle/>
          <a:p>
            <a:pPr marL="514350" indent="-514350">
              <a:buFont typeface="+mj-lt"/>
              <a:buAutoNum type="arabicPeriod"/>
            </a:pPr>
            <a:r>
              <a:rPr lang="fr-FR" sz="2800" dirty="0" smtClean="0">
                <a:latin typeface="LM Roman 12" panose="00000500000000000000" pitchFamily="50" charset="0"/>
              </a:rPr>
              <a:t>La réflexion personnelle</a:t>
            </a:r>
          </a:p>
          <a:p>
            <a:pPr marL="514350" indent="-514350">
              <a:buFont typeface="+mj-lt"/>
              <a:buAutoNum type="arabicPeriod"/>
            </a:pPr>
            <a:r>
              <a:rPr lang="fr-FR" sz="2800" dirty="0" smtClean="0">
                <a:latin typeface="LM Roman 12" panose="00000500000000000000" pitchFamily="50" charset="0"/>
              </a:rPr>
              <a:t>L’expérimentation</a:t>
            </a:r>
            <a:r>
              <a:rPr lang="fr-FR" sz="2800" dirty="0">
                <a:latin typeface="LM Roman 12" panose="00000500000000000000" pitchFamily="50" charset="0"/>
              </a:rPr>
              <a:t>:</a:t>
            </a:r>
            <a:r>
              <a:rPr lang="fr-FR" sz="2800" dirty="0" smtClean="0">
                <a:latin typeface="LM Roman 12" panose="00000500000000000000" pitchFamily="50" charset="0"/>
              </a:rPr>
              <a:t> de ponctuelle à annuelle</a:t>
            </a:r>
          </a:p>
          <a:p>
            <a:pPr marL="514350" indent="-514350">
              <a:buFont typeface="+mj-lt"/>
              <a:buAutoNum type="arabicPeriod"/>
            </a:pPr>
            <a:r>
              <a:rPr lang="fr-FR" sz="2800" dirty="0" smtClean="0">
                <a:latin typeface="LM Roman 12" panose="00000500000000000000" pitchFamily="50" charset="0"/>
              </a:rPr>
              <a:t>La veille </a:t>
            </a:r>
            <a:r>
              <a:rPr lang="fr-FR" sz="2800" dirty="0">
                <a:latin typeface="LM Roman 12" panose="00000500000000000000" pitchFamily="50" charset="0"/>
              </a:rPr>
              <a:t>et </a:t>
            </a:r>
            <a:r>
              <a:rPr lang="fr-FR" sz="2800" dirty="0" smtClean="0">
                <a:latin typeface="LM Roman 12" panose="00000500000000000000" pitchFamily="50" charset="0"/>
              </a:rPr>
              <a:t>l’auto-formation</a:t>
            </a:r>
          </a:p>
          <a:p>
            <a:pPr marL="514350" indent="-514350">
              <a:buFont typeface="+mj-lt"/>
              <a:buAutoNum type="arabicPeriod"/>
            </a:pPr>
            <a:r>
              <a:rPr lang="fr-FR" sz="2800" dirty="0">
                <a:latin typeface="LM Roman 12" panose="00000500000000000000" pitchFamily="50" charset="0"/>
              </a:rPr>
              <a:t>La </a:t>
            </a:r>
            <a:r>
              <a:rPr lang="fr-FR" sz="2800" dirty="0" smtClean="0">
                <a:latin typeface="LM Roman 12" panose="00000500000000000000" pitchFamily="50" charset="0"/>
              </a:rPr>
              <a:t>scénarisation</a:t>
            </a:r>
            <a:endParaRPr lang="fr-FR" sz="2800" dirty="0">
              <a:latin typeface="LM Roman 12" panose="00000500000000000000" pitchFamily="50" charset="0"/>
            </a:endParaRPr>
          </a:p>
          <a:p>
            <a:pPr marL="514350" indent="-514350">
              <a:buFont typeface="+mj-lt"/>
              <a:buAutoNum type="arabicPeriod"/>
            </a:pPr>
            <a:r>
              <a:rPr lang="fr-FR" sz="2800" dirty="0" smtClean="0">
                <a:latin typeface="LM Roman 12" panose="00000500000000000000" pitchFamily="50" charset="0"/>
              </a:rPr>
              <a:t>Le lancement en classe « grandeur nature »</a:t>
            </a:r>
          </a:p>
          <a:p>
            <a:pPr marL="514350" indent="-514350">
              <a:buFont typeface="+mj-lt"/>
              <a:buAutoNum type="arabicPeriod"/>
            </a:pPr>
            <a:r>
              <a:rPr lang="fr-FR" sz="2800" dirty="0" smtClean="0">
                <a:latin typeface="LM Roman 12" panose="00000500000000000000" pitchFamily="50" charset="0"/>
              </a:rPr>
              <a:t>L’évaluation de la séquence</a:t>
            </a:r>
          </a:p>
          <a:p>
            <a:pPr marL="514350" indent="-514350">
              <a:buFont typeface="+mj-lt"/>
              <a:buAutoNum type="arabicPeriod"/>
            </a:pPr>
            <a:r>
              <a:rPr lang="fr-FR" sz="2800" dirty="0" smtClean="0">
                <a:latin typeface="LM Roman 12" panose="00000500000000000000" pitchFamily="50" charset="0"/>
              </a:rPr>
              <a:t>Se séparer des branches « mortes »</a:t>
            </a:r>
          </a:p>
          <a:p>
            <a:pPr marL="514350" indent="-514350">
              <a:buFont typeface="+mj-lt"/>
              <a:buAutoNum type="arabicPeriod"/>
            </a:pPr>
            <a:r>
              <a:rPr lang="fr-FR" sz="2800" dirty="0" smtClean="0">
                <a:latin typeface="LM Roman 12" panose="00000500000000000000" pitchFamily="50" charset="0"/>
              </a:rPr>
              <a:t>Routines et rituels</a:t>
            </a:r>
            <a:endParaRPr lang="fr-FR" sz="2800" dirty="0">
              <a:latin typeface="LM Roman 12" panose="00000500000000000000" pitchFamily="50" charset="0"/>
            </a:endParaRPr>
          </a:p>
        </p:txBody>
      </p:sp>
    </p:spTree>
    <p:extLst>
      <p:ext uri="{BB962C8B-B14F-4D97-AF65-F5344CB8AC3E}">
        <p14:creationId xmlns:p14="http://schemas.microsoft.com/office/powerpoint/2010/main" val="32740428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188640"/>
            <a:ext cx="7924800" cy="576064"/>
          </a:xfrm>
        </p:spPr>
        <p:txBody>
          <a:bodyPr/>
          <a:lstStyle/>
          <a:p>
            <a:r>
              <a:rPr lang="fr-FR" dirty="0" smtClean="0">
                <a:latin typeface="LM Roman 12" panose="00000500000000000000" pitchFamily="50" charset="0"/>
              </a:rPr>
              <a:t>Intégrer le numérique c’est:</a:t>
            </a:r>
            <a:endParaRPr lang="fr-FR" dirty="0">
              <a:latin typeface="LM Roman 12" panose="00000500000000000000" pitchFamily="50" charset="0"/>
            </a:endParaRPr>
          </a:p>
        </p:txBody>
      </p:sp>
      <p:sp>
        <p:nvSpPr>
          <p:cNvPr id="3" name="Espace réservé du contenu 2"/>
          <p:cNvSpPr>
            <a:spLocks noGrp="1"/>
          </p:cNvSpPr>
          <p:nvPr>
            <p:ph sz="quarter" idx="13"/>
          </p:nvPr>
        </p:nvSpPr>
        <p:spPr>
          <a:xfrm>
            <a:off x="192832" y="908720"/>
            <a:ext cx="8758336" cy="5126558"/>
          </a:xfrm>
        </p:spPr>
        <p:txBody>
          <a:bodyPr>
            <a:noAutofit/>
          </a:bodyPr>
          <a:lstStyle/>
          <a:p>
            <a:pPr marL="457200" indent="-457200">
              <a:buFont typeface="+mj-lt"/>
              <a:buAutoNum type="arabicPeriod"/>
            </a:pPr>
            <a:r>
              <a:rPr lang="fr-FR" sz="2400" dirty="0" smtClean="0">
                <a:latin typeface="LM Roman 12" panose="00000500000000000000" pitchFamily="50" charset="0"/>
              </a:rPr>
              <a:t>Avoir une intention didactique et pédagogique</a:t>
            </a:r>
          </a:p>
          <a:p>
            <a:pPr marL="457200" indent="-457200">
              <a:buFont typeface="+mj-lt"/>
              <a:buAutoNum type="arabicPeriod"/>
            </a:pPr>
            <a:r>
              <a:rPr lang="fr-FR" sz="2400" dirty="0" smtClean="0">
                <a:latin typeface="LM Roman 12" panose="00000500000000000000" pitchFamily="50" charset="0"/>
              </a:rPr>
              <a:t>Créer un scénario pédagogique </a:t>
            </a:r>
            <a:r>
              <a:rPr lang="fr-FR" sz="2400" dirty="0">
                <a:latin typeface="LM Roman 12" panose="00000500000000000000" pitchFamily="50" charset="0"/>
              </a:rPr>
              <a:t/>
            </a:r>
            <a:br>
              <a:rPr lang="fr-FR" sz="2400" dirty="0">
                <a:latin typeface="LM Roman 12" panose="00000500000000000000" pitchFamily="50" charset="0"/>
              </a:rPr>
            </a:br>
            <a:r>
              <a:rPr lang="fr-FR" sz="2400" dirty="0" smtClean="0">
                <a:latin typeface="LM Roman 12" panose="00000500000000000000" pitchFamily="50" charset="0"/>
              </a:rPr>
              <a:t>(définition des tâches et des productions des élèves, de l’enseignant, avant, pendant et après l’activité)</a:t>
            </a:r>
          </a:p>
          <a:p>
            <a:pPr marL="457200" indent="-457200">
              <a:buFont typeface="+mj-lt"/>
              <a:buAutoNum type="arabicPeriod"/>
            </a:pPr>
            <a:r>
              <a:rPr lang="fr-FR" sz="2400" dirty="0" smtClean="0">
                <a:latin typeface="LM Roman 12" panose="00000500000000000000" pitchFamily="50" charset="0"/>
              </a:rPr>
              <a:t>Définir et communiquer un contrat spécifique et explicite </a:t>
            </a:r>
          </a:p>
          <a:p>
            <a:pPr marL="457200" indent="-457200">
              <a:buFont typeface="+mj-lt"/>
              <a:buAutoNum type="arabicPeriod"/>
            </a:pPr>
            <a:r>
              <a:rPr lang="fr-FR" sz="2400" dirty="0" smtClean="0">
                <a:latin typeface="LM Roman 12" panose="00000500000000000000" pitchFamily="50" charset="0"/>
              </a:rPr>
              <a:t>Gérer le temps (personnel, pédagogique, numérique, du projet)</a:t>
            </a:r>
          </a:p>
          <a:p>
            <a:pPr marL="457200" indent="-457200">
              <a:buFont typeface="+mj-lt"/>
              <a:buAutoNum type="arabicPeriod"/>
            </a:pPr>
            <a:r>
              <a:rPr lang="fr-FR" sz="2400" dirty="0" smtClean="0">
                <a:latin typeface="LM Roman 12" panose="00000500000000000000" pitchFamily="50" charset="0"/>
              </a:rPr>
              <a:t>Se confronter à la technique, chercher sur Google, YouTube, des sites spécialisés (</a:t>
            </a:r>
            <a:r>
              <a:rPr lang="fr-FR" sz="2400" dirty="0" err="1" smtClean="0">
                <a:latin typeface="LM Roman 12" panose="00000500000000000000" pitchFamily="50" charset="0"/>
              </a:rPr>
              <a:t>Eduscol</a:t>
            </a:r>
            <a:r>
              <a:rPr lang="fr-FR" sz="2400" dirty="0" smtClean="0">
                <a:latin typeface="LM Roman 12" panose="00000500000000000000" pitchFamily="50" charset="0"/>
              </a:rPr>
              <a:t>, </a:t>
            </a:r>
            <a:r>
              <a:rPr lang="fr-FR" sz="2400" dirty="0" err="1" smtClean="0">
                <a:latin typeface="LM Roman 12" panose="00000500000000000000" pitchFamily="50" charset="0"/>
              </a:rPr>
              <a:t>Canopé</a:t>
            </a:r>
            <a:r>
              <a:rPr lang="fr-FR" sz="2400" dirty="0" smtClean="0">
                <a:latin typeface="LM Roman 12" panose="00000500000000000000" pitchFamily="50" charset="0"/>
              </a:rPr>
              <a:t>, Outils TICE, blogs…)</a:t>
            </a:r>
          </a:p>
          <a:p>
            <a:pPr marL="457200" indent="-457200">
              <a:buFont typeface="+mj-lt"/>
              <a:buAutoNum type="arabicPeriod"/>
            </a:pPr>
            <a:r>
              <a:rPr lang="fr-FR" sz="2400" dirty="0" smtClean="0">
                <a:latin typeface="LM Roman 12" panose="00000500000000000000" pitchFamily="50" charset="0"/>
              </a:rPr>
              <a:t>Produire un contenu numérique</a:t>
            </a:r>
          </a:p>
          <a:p>
            <a:pPr marL="457200" indent="-457200">
              <a:buFont typeface="+mj-lt"/>
              <a:buAutoNum type="arabicPeriod"/>
            </a:pPr>
            <a:r>
              <a:rPr lang="fr-FR" sz="2400" dirty="0" smtClean="0">
                <a:latin typeface="LM Roman 12" panose="00000500000000000000" pitchFamily="50" charset="0"/>
              </a:rPr>
              <a:t>Evaluer l’activité (pertinence, simplicité, efficacité)</a:t>
            </a:r>
          </a:p>
          <a:p>
            <a:endParaRPr lang="fr-FR" sz="2700" dirty="0">
              <a:latin typeface="LM Roman 12" panose="00000500000000000000" pitchFamily="50" charset="0"/>
            </a:endParaRPr>
          </a:p>
        </p:txBody>
      </p:sp>
    </p:spTree>
    <p:extLst>
      <p:ext uri="{BB962C8B-B14F-4D97-AF65-F5344CB8AC3E}">
        <p14:creationId xmlns:p14="http://schemas.microsoft.com/office/powerpoint/2010/main" val="11870770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6008" y="260648"/>
            <a:ext cx="9001000" cy="504056"/>
          </a:xfrm>
        </p:spPr>
        <p:txBody>
          <a:bodyPr/>
          <a:lstStyle/>
          <a:p>
            <a:r>
              <a:rPr lang="fr-FR" dirty="0" smtClean="0">
                <a:latin typeface="LM Roman 12" panose="00000500000000000000" pitchFamily="50" charset="0"/>
              </a:rPr>
              <a:t>IL n’y a pas de petit projet numérique </a:t>
            </a:r>
            <a:endParaRPr lang="fr-FR" dirty="0">
              <a:latin typeface="LM Roman 12" panose="00000500000000000000" pitchFamily="50" charset="0"/>
            </a:endParaRPr>
          </a:p>
        </p:txBody>
      </p:sp>
      <p:sp>
        <p:nvSpPr>
          <p:cNvPr id="3" name="Espace réservé du contenu 2"/>
          <p:cNvSpPr>
            <a:spLocks noGrp="1"/>
          </p:cNvSpPr>
          <p:nvPr>
            <p:ph sz="quarter" idx="13"/>
          </p:nvPr>
        </p:nvSpPr>
        <p:spPr>
          <a:xfrm>
            <a:off x="378036" y="1052736"/>
            <a:ext cx="8496944" cy="4993694"/>
          </a:xfrm>
        </p:spPr>
        <p:txBody>
          <a:bodyPr>
            <a:normAutofit lnSpcReduction="10000"/>
          </a:bodyPr>
          <a:lstStyle/>
          <a:p>
            <a:pPr marL="514350" indent="-514350">
              <a:buFont typeface="+mj-lt"/>
              <a:buAutoNum type="arabicPeriod"/>
            </a:pPr>
            <a:r>
              <a:rPr lang="fr-FR" sz="3200" dirty="0" smtClean="0">
                <a:latin typeface="LM Roman 12" panose="00000500000000000000" pitchFamily="50" charset="0"/>
              </a:rPr>
              <a:t>La question n’est pas dans l’épaisseur du numérique, ni dans sa technicité… Elle est dans la mise en œuvre d’une </a:t>
            </a:r>
            <a:r>
              <a:rPr lang="fr-FR" sz="3200" dirty="0" smtClean="0">
                <a:solidFill>
                  <a:srgbClr val="FFC000"/>
                </a:solidFill>
                <a:latin typeface="LM Roman 12" panose="00000500000000000000" pitchFamily="50" charset="0"/>
              </a:rPr>
              <a:t>« intention vraie »</a:t>
            </a:r>
          </a:p>
          <a:p>
            <a:pPr marL="514350" indent="-514350">
              <a:buFont typeface="+mj-lt"/>
              <a:buAutoNum type="arabicPeriod"/>
            </a:pPr>
            <a:r>
              <a:rPr lang="fr-FR" sz="3200" dirty="0" smtClean="0">
                <a:latin typeface="LM Roman 12" panose="00000500000000000000" pitchFamily="50" charset="0"/>
              </a:rPr>
              <a:t>La politique des </a:t>
            </a:r>
            <a:r>
              <a:rPr lang="fr-FR" sz="3200" dirty="0" smtClean="0">
                <a:solidFill>
                  <a:srgbClr val="FFC000"/>
                </a:solidFill>
                <a:latin typeface="LM Roman 12" panose="00000500000000000000" pitchFamily="50" charset="0"/>
              </a:rPr>
              <a:t>petits pas </a:t>
            </a:r>
            <a:r>
              <a:rPr lang="fr-FR" sz="3200" dirty="0" smtClean="0">
                <a:latin typeface="LM Roman 12" panose="00000500000000000000" pitchFamily="50" charset="0"/>
              </a:rPr>
              <a:t>est gagnante</a:t>
            </a:r>
          </a:p>
          <a:p>
            <a:pPr marL="514350" indent="-514350">
              <a:buFont typeface="+mj-lt"/>
              <a:buAutoNum type="arabicPeriod"/>
            </a:pPr>
            <a:r>
              <a:rPr lang="fr-FR" sz="3200" dirty="0" smtClean="0">
                <a:latin typeface="LM Roman 12" panose="00000500000000000000" pitchFamily="50" charset="0"/>
              </a:rPr>
              <a:t>Utilisez les élèves comme « </a:t>
            </a:r>
            <a:r>
              <a:rPr lang="fr-FR" sz="3200" dirty="0" smtClean="0">
                <a:solidFill>
                  <a:srgbClr val="FFC000"/>
                </a:solidFill>
                <a:latin typeface="LM Roman 12" panose="00000500000000000000" pitchFamily="50" charset="0"/>
              </a:rPr>
              <a:t>experts testeurs</a:t>
            </a:r>
            <a:r>
              <a:rPr lang="fr-FR" sz="3200" dirty="0" smtClean="0">
                <a:latin typeface="LM Roman 12" panose="00000500000000000000" pitchFamily="50" charset="0"/>
              </a:rPr>
              <a:t> » pour le bien de leurs successeurs!</a:t>
            </a:r>
          </a:p>
          <a:p>
            <a:pPr marL="514350" indent="-514350">
              <a:buFont typeface="+mj-lt"/>
              <a:buAutoNum type="arabicPeriod"/>
            </a:pPr>
            <a:r>
              <a:rPr lang="fr-FR" sz="3200" dirty="0" smtClean="0">
                <a:latin typeface="LM Roman 12" panose="00000500000000000000" pitchFamily="50" charset="0"/>
              </a:rPr>
              <a:t>Mettez la pédagogie et le </a:t>
            </a:r>
            <a:r>
              <a:rPr lang="fr-FR" sz="3200" dirty="0" smtClean="0">
                <a:solidFill>
                  <a:srgbClr val="FFC000"/>
                </a:solidFill>
                <a:latin typeface="LM Roman 12" panose="00000500000000000000" pitchFamily="50" charset="0"/>
              </a:rPr>
              <a:t>feed-back</a:t>
            </a:r>
            <a:r>
              <a:rPr lang="fr-FR" sz="3200" dirty="0" smtClean="0">
                <a:latin typeface="LM Roman 12" panose="00000500000000000000" pitchFamily="50" charset="0"/>
              </a:rPr>
              <a:t> au cœur de la démarche. </a:t>
            </a:r>
            <a:endParaRPr lang="fr-FR" sz="3200" dirty="0">
              <a:latin typeface="LM Roman 12" panose="00000500000000000000" pitchFamily="50" charset="0"/>
            </a:endParaRPr>
          </a:p>
        </p:txBody>
      </p:sp>
    </p:spTree>
    <p:extLst>
      <p:ext uri="{BB962C8B-B14F-4D97-AF65-F5344CB8AC3E}">
        <p14:creationId xmlns:p14="http://schemas.microsoft.com/office/powerpoint/2010/main" val="14727348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07704" y="548680"/>
            <a:ext cx="5112568" cy="477577"/>
          </a:xfrm>
        </p:spPr>
        <p:txBody>
          <a:bodyPr/>
          <a:lstStyle/>
          <a:p>
            <a:r>
              <a:rPr lang="fr-FR" dirty="0" smtClean="0"/>
              <a:t>Le scenario Pédagogique </a:t>
            </a:r>
            <a:endParaRPr lang="fr-FR" dirty="0"/>
          </a:p>
        </p:txBody>
      </p:sp>
      <p:sp>
        <p:nvSpPr>
          <p:cNvPr id="3" name="Espace réservé du contenu 2"/>
          <p:cNvSpPr>
            <a:spLocks noGrp="1"/>
          </p:cNvSpPr>
          <p:nvPr>
            <p:ph sz="quarter" idx="13"/>
          </p:nvPr>
        </p:nvSpPr>
        <p:spPr>
          <a:xfrm>
            <a:off x="323528" y="1844824"/>
            <a:ext cx="8210872" cy="3384376"/>
          </a:xfrm>
        </p:spPr>
        <p:txBody>
          <a:bodyPr>
            <a:noAutofit/>
          </a:bodyPr>
          <a:lstStyle/>
          <a:p>
            <a:pPr algn="just"/>
            <a:r>
              <a:rPr lang="fr-FR" sz="3200" dirty="0" smtClean="0">
                <a:latin typeface="LM Roman 12" panose="00000500000000000000" pitchFamily="50" charset="0"/>
              </a:rPr>
              <a:t>La </a:t>
            </a:r>
            <a:r>
              <a:rPr lang="fr-FR" sz="3200" dirty="0">
                <a:latin typeface="LM Roman 12" panose="00000500000000000000" pitchFamily="50" charset="0"/>
              </a:rPr>
              <a:t>notion de scénario </a:t>
            </a:r>
            <a:r>
              <a:rPr lang="fr-FR" sz="3200" dirty="0" smtClean="0">
                <a:latin typeface="LM Roman 12" panose="00000500000000000000" pitchFamily="50" charset="0"/>
              </a:rPr>
              <a:t>peut </a:t>
            </a:r>
            <a:r>
              <a:rPr lang="fr-FR" sz="3200" dirty="0">
                <a:latin typeface="LM Roman 12" panose="00000500000000000000" pitchFamily="50" charset="0"/>
              </a:rPr>
              <a:t>recouvrir en partie les termes de projets, de séquence pédagogique, d’usages </a:t>
            </a:r>
            <a:r>
              <a:rPr lang="fr-FR" sz="3200" dirty="0" smtClean="0">
                <a:latin typeface="LM Roman 12" panose="00000500000000000000" pitchFamily="50" charset="0"/>
              </a:rPr>
              <a:t>pédagogiques, </a:t>
            </a:r>
            <a:r>
              <a:rPr lang="fr-FR" sz="3200" dirty="0">
                <a:latin typeface="LM Roman 12" panose="00000500000000000000" pitchFamily="50" charset="0"/>
              </a:rPr>
              <a:t>de moyens </a:t>
            </a:r>
            <a:r>
              <a:rPr lang="fr-FR" sz="3200" dirty="0" smtClean="0">
                <a:latin typeface="LM Roman 12" panose="00000500000000000000" pitchFamily="50" charset="0"/>
              </a:rPr>
              <a:t>d’enseignement-apprentissage (principalement numériques ici, mais non exclusivement). </a:t>
            </a:r>
          </a:p>
        </p:txBody>
      </p:sp>
      <p:sp>
        <p:nvSpPr>
          <p:cNvPr id="4" name="Espace réservé du pied de page 3"/>
          <p:cNvSpPr>
            <a:spLocks noGrp="1"/>
          </p:cNvSpPr>
          <p:nvPr>
            <p:ph type="ftr" sz="quarter" idx="11"/>
          </p:nvPr>
        </p:nvSpPr>
        <p:spPr/>
        <p:txBody>
          <a:bodyPr/>
          <a:lstStyle/>
          <a:p>
            <a:r>
              <a:rPr lang="en-US" smtClean="0">
                <a:solidFill>
                  <a:srgbClr val="FFFFFF"/>
                </a:solidFill>
              </a:rPr>
              <a:t>1/6</a:t>
            </a:r>
            <a:endParaRPr lang="en-US">
              <a:solidFill>
                <a:srgbClr val="FFFFFF"/>
              </a:solidFill>
            </a:endParaRPr>
          </a:p>
        </p:txBody>
      </p:sp>
    </p:spTree>
    <p:extLst>
      <p:ext uri="{BB962C8B-B14F-4D97-AF65-F5344CB8AC3E}">
        <p14:creationId xmlns:p14="http://schemas.microsoft.com/office/powerpoint/2010/main" val="39117978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726426"/>
            <a:ext cx="7776864" cy="706090"/>
          </a:xfrm>
        </p:spPr>
        <p:txBody>
          <a:bodyPr/>
          <a:lstStyle/>
          <a:p>
            <a:pPr algn="ctr"/>
            <a:r>
              <a:rPr lang="fr-FR" dirty="0" smtClean="0"/>
              <a:t>LES Granularités des  SCENARIO Pédagogique</a:t>
            </a:r>
            <a:endParaRPr lang="fr-FR" dirty="0"/>
          </a:p>
        </p:txBody>
      </p:sp>
      <p:sp>
        <p:nvSpPr>
          <p:cNvPr id="3" name="Espace réservé du contenu 2"/>
          <p:cNvSpPr>
            <a:spLocks noGrp="1"/>
          </p:cNvSpPr>
          <p:nvPr>
            <p:ph sz="quarter" idx="13"/>
          </p:nvPr>
        </p:nvSpPr>
        <p:spPr>
          <a:xfrm>
            <a:off x="323528" y="1772816"/>
            <a:ext cx="8424936" cy="3168352"/>
          </a:xfrm>
        </p:spPr>
        <p:txBody>
          <a:bodyPr>
            <a:normAutofit/>
          </a:bodyPr>
          <a:lstStyle/>
          <a:p>
            <a:pPr lvl="1"/>
            <a:r>
              <a:rPr lang="fr-FR" sz="2800" dirty="0" smtClean="0">
                <a:latin typeface="LM Roman 12" panose="00000500000000000000" pitchFamily="50" charset="0"/>
              </a:rPr>
              <a:t>Le niveau </a:t>
            </a:r>
            <a:r>
              <a:rPr lang="fr-FR" sz="2800" dirty="0" smtClean="0">
                <a:solidFill>
                  <a:srgbClr val="FFC000"/>
                </a:solidFill>
                <a:latin typeface="LM Roman 12" panose="00000500000000000000" pitchFamily="50" charset="0"/>
              </a:rPr>
              <a:t>macro</a:t>
            </a:r>
            <a:r>
              <a:rPr lang="fr-FR" sz="2800" dirty="0" smtClean="0">
                <a:latin typeface="LM Roman 12" panose="00000500000000000000" pitchFamily="50" charset="0"/>
              </a:rPr>
              <a:t>: le curriculum </a:t>
            </a:r>
            <a:endParaRPr lang="fr-FR" sz="2800" dirty="0">
              <a:latin typeface="LM Roman 12" panose="00000500000000000000" pitchFamily="50" charset="0"/>
            </a:endParaRPr>
          </a:p>
          <a:p>
            <a:pPr lvl="1"/>
            <a:r>
              <a:rPr lang="fr-FR" sz="2800" dirty="0" smtClean="0">
                <a:latin typeface="LM Roman 12" panose="00000500000000000000" pitchFamily="50" charset="0"/>
              </a:rPr>
              <a:t>Le niveau </a:t>
            </a:r>
            <a:r>
              <a:rPr lang="fr-FR" sz="2800" dirty="0" smtClean="0">
                <a:solidFill>
                  <a:srgbClr val="FFC000"/>
                </a:solidFill>
                <a:latin typeface="LM Roman 12" panose="00000500000000000000" pitchFamily="50" charset="0"/>
              </a:rPr>
              <a:t>méso-intermédiaire</a:t>
            </a:r>
            <a:r>
              <a:rPr lang="fr-FR" sz="2800" dirty="0" smtClean="0">
                <a:latin typeface="LM Roman 12" panose="00000500000000000000" pitchFamily="50" charset="0"/>
              </a:rPr>
              <a:t>: les</a:t>
            </a:r>
            <a:r>
              <a:rPr lang="fr-FR" sz="2800" dirty="0">
                <a:latin typeface="LM Roman 12" panose="00000500000000000000" pitchFamily="50" charset="0"/>
              </a:rPr>
              <a:t> séquences d’activités </a:t>
            </a:r>
          </a:p>
          <a:p>
            <a:pPr lvl="1"/>
            <a:r>
              <a:rPr lang="fr-FR" sz="2800" dirty="0" smtClean="0">
                <a:latin typeface="LM Roman 12" panose="00000500000000000000" pitchFamily="50" charset="0"/>
              </a:rPr>
              <a:t>niveau </a:t>
            </a:r>
            <a:r>
              <a:rPr lang="fr-FR" sz="2800" dirty="0" smtClean="0">
                <a:solidFill>
                  <a:srgbClr val="FFC000"/>
                </a:solidFill>
                <a:latin typeface="LM Roman 12" panose="00000500000000000000" pitchFamily="50" charset="0"/>
              </a:rPr>
              <a:t>micro</a:t>
            </a:r>
            <a:r>
              <a:rPr lang="fr-FR" sz="2800" dirty="0" smtClean="0">
                <a:latin typeface="LM Roman 12" panose="00000500000000000000" pitchFamily="50" charset="0"/>
              </a:rPr>
              <a:t>: la séance d’activité</a:t>
            </a:r>
          </a:p>
          <a:p>
            <a:pPr marL="0" indent="0">
              <a:buNone/>
            </a:pPr>
            <a:endParaRPr lang="fr-FR" sz="2000" dirty="0"/>
          </a:p>
          <a:p>
            <a:pPr marL="0" indent="0">
              <a:buNone/>
            </a:pPr>
            <a:endParaRPr lang="fr-FR" sz="2000" dirty="0">
              <a:latin typeface="LM Roman 12" panose="00000500000000000000" pitchFamily="50" charset="0"/>
            </a:endParaRPr>
          </a:p>
          <a:p>
            <a:pPr marL="0" indent="0">
              <a:buNone/>
            </a:pPr>
            <a:endParaRPr lang="fr-FR" dirty="0"/>
          </a:p>
        </p:txBody>
      </p:sp>
      <p:sp>
        <p:nvSpPr>
          <p:cNvPr id="4" name="Espace réservé du pied de page 3"/>
          <p:cNvSpPr>
            <a:spLocks noGrp="1"/>
          </p:cNvSpPr>
          <p:nvPr>
            <p:ph type="ftr" sz="quarter" idx="11"/>
          </p:nvPr>
        </p:nvSpPr>
        <p:spPr/>
        <p:txBody>
          <a:bodyPr/>
          <a:lstStyle/>
          <a:p>
            <a:r>
              <a:rPr lang="en-US" dirty="0" smtClean="0">
                <a:solidFill>
                  <a:srgbClr val="FFFFFF"/>
                </a:solidFill>
              </a:rPr>
              <a:t>2/6</a:t>
            </a:r>
            <a:endParaRPr lang="en-US" dirty="0">
              <a:solidFill>
                <a:srgbClr val="FFFFFF"/>
              </a:solidFill>
            </a:endParaRPr>
          </a:p>
        </p:txBody>
      </p:sp>
    </p:spTree>
    <p:extLst>
      <p:ext uri="{BB962C8B-B14F-4D97-AF65-F5344CB8AC3E}">
        <p14:creationId xmlns:p14="http://schemas.microsoft.com/office/powerpoint/2010/main" val="21685898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85664" y="221556"/>
            <a:ext cx="6986736" cy="706090"/>
          </a:xfrm>
        </p:spPr>
        <p:txBody>
          <a:bodyPr/>
          <a:lstStyle/>
          <a:p>
            <a:r>
              <a:rPr lang="fr-FR" dirty="0" smtClean="0"/>
              <a:t>Quelques Scenarios Pédagogiques</a:t>
            </a:r>
            <a:endParaRPr lang="fr-FR" dirty="0"/>
          </a:p>
        </p:txBody>
      </p:sp>
      <p:sp>
        <p:nvSpPr>
          <p:cNvPr id="3" name="Espace réservé du contenu 2"/>
          <p:cNvSpPr>
            <a:spLocks noGrp="1"/>
          </p:cNvSpPr>
          <p:nvPr>
            <p:ph sz="quarter" idx="13"/>
          </p:nvPr>
        </p:nvSpPr>
        <p:spPr>
          <a:xfrm>
            <a:off x="609600" y="1498352"/>
            <a:ext cx="8138864" cy="5040560"/>
          </a:xfrm>
        </p:spPr>
        <p:txBody>
          <a:bodyPr>
            <a:normAutofit fontScale="92500" lnSpcReduction="20000"/>
          </a:bodyPr>
          <a:lstStyle/>
          <a:p>
            <a:pPr marL="0" indent="0">
              <a:buNone/>
            </a:pPr>
            <a:r>
              <a:rPr lang="fr-FR" sz="3600" dirty="0">
                <a:latin typeface="LM Roman 12" panose="00000500000000000000" pitchFamily="50" charset="0"/>
              </a:rPr>
              <a:t>Il existe différents types de scénarios à visée pédagogique </a:t>
            </a:r>
            <a:r>
              <a:rPr lang="fr-FR" sz="3600" dirty="0" smtClean="0">
                <a:latin typeface="LM Roman 12" panose="00000500000000000000" pitchFamily="50" charset="0"/>
              </a:rPr>
              <a:t>(liste incomplète): </a:t>
            </a:r>
            <a:endParaRPr lang="fr-FR" sz="3600" dirty="0">
              <a:latin typeface="LM Roman 12" panose="00000500000000000000" pitchFamily="50" charset="0"/>
            </a:endParaRPr>
          </a:p>
          <a:p>
            <a:pPr lvl="1"/>
            <a:r>
              <a:rPr lang="fr-FR" sz="3600" dirty="0" smtClean="0">
                <a:solidFill>
                  <a:srgbClr val="FFC000"/>
                </a:solidFill>
                <a:latin typeface="LM Roman 12" panose="00000500000000000000" pitchFamily="50" charset="0"/>
              </a:rPr>
              <a:t>Le scénario </a:t>
            </a:r>
            <a:r>
              <a:rPr lang="fr-FR" sz="3600" dirty="0">
                <a:solidFill>
                  <a:srgbClr val="FFC000"/>
                </a:solidFill>
                <a:latin typeface="LM Roman 12" panose="00000500000000000000" pitchFamily="50" charset="0"/>
              </a:rPr>
              <a:t>d’apprentissage </a:t>
            </a:r>
            <a:r>
              <a:rPr lang="fr-FR" sz="3600" dirty="0">
                <a:latin typeface="LM Roman 12" panose="00000500000000000000" pitchFamily="50" charset="0"/>
              </a:rPr>
              <a:t>(ex: étude de cas, résolution de problème, projet, etc.)</a:t>
            </a:r>
          </a:p>
          <a:p>
            <a:pPr lvl="1"/>
            <a:r>
              <a:rPr lang="fr-FR" sz="3600" dirty="0" smtClean="0">
                <a:solidFill>
                  <a:srgbClr val="FFC000"/>
                </a:solidFill>
                <a:latin typeface="LM Roman 12" panose="00000500000000000000" pitchFamily="50" charset="0"/>
              </a:rPr>
              <a:t>Le scénario d’assistance, remédiation</a:t>
            </a:r>
            <a:endParaRPr lang="fr-FR" sz="3600" dirty="0">
              <a:solidFill>
                <a:srgbClr val="FFC000"/>
              </a:solidFill>
              <a:latin typeface="LM Roman 12" panose="00000500000000000000" pitchFamily="50" charset="0"/>
            </a:endParaRPr>
          </a:p>
          <a:p>
            <a:pPr lvl="1"/>
            <a:r>
              <a:rPr lang="fr-FR" sz="3600" dirty="0" smtClean="0">
                <a:solidFill>
                  <a:srgbClr val="FFC000"/>
                </a:solidFill>
                <a:latin typeface="LM Roman 12" panose="00000500000000000000" pitchFamily="50" charset="0"/>
              </a:rPr>
              <a:t>Le scénario d’évaluation</a:t>
            </a:r>
          </a:p>
          <a:p>
            <a:pPr lvl="1"/>
            <a:r>
              <a:rPr lang="fr-FR" sz="3600" dirty="0" smtClean="0">
                <a:solidFill>
                  <a:srgbClr val="FFC000"/>
                </a:solidFill>
                <a:latin typeface="LM Roman 12" panose="00000500000000000000" pitchFamily="50" charset="0"/>
              </a:rPr>
              <a:t>…</a:t>
            </a:r>
            <a:endParaRPr lang="fr-FR" sz="3600" dirty="0">
              <a:solidFill>
                <a:srgbClr val="FFC000"/>
              </a:solidFill>
              <a:latin typeface="LM Roman 12" panose="00000500000000000000" pitchFamily="50" charset="0"/>
            </a:endParaRPr>
          </a:p>
          <a:p>
            <a:pPr marL="457200" lvl="1" indent="0">
              <a:buNone/>
            </a:pPr>
            <a:endParaRPr lang="fr-FR" sz="2400" dirty="0">
              <a:solidFill>
                <a:schemeClr val="bg1">
                  <a:lumMod val="65000"/>
                  <a:lumOff val="35000"/>
                </a:schemeClr>
              </a:solidFill>
              <a:latin typeface="LM Roman 12" panose="00000500000000000000" pitchFamily="50" charset="0"/>
            </a:endParaRPr>
          </a:p>
          <a:p>
            <a:pPr marL="457200" lvl="1" indent="0">
              <a:buNone/>
            </a:pPr>
            <a:r>
              <a:rPr lang="fr-FR" sz="2400" dirty="0" smtClean="0">
                <a:solidFill>
                  <a:schemeClr val="bg1">
                    <a:lumMod val="65000"/>
                    <a:lumOff val="35000"/>
                  </a:schemeClr>
                </a:solidFill>
                <a:latin typeface="LM Roman 12" panose="00000500000000000000" pitchFamily="50" charset="0"/>
              </a:rPr>
              <a:t>				</a:t>
            </a:r>
            <a:endParaRPr lang="fr-FR" dirty="0"/>
          </a:p>
        </p:txBody>
      </p:sp>
      <p:sp>
        <p:nvSpPr>
          <p:cNvPr id="4" name="Espace réservé du pied de page 3"/>
          <p:cNvSpPr>
            <a:spLocks noGrp="1"/>
          </p:cNvSpPr>
          <p:nvPr>
            <p:ph type="ftr" sz="quarter" idx="11"/>
          </p:nvPr>
        </p:nvSpPr>
        <p:spPr/>
        <p:txBody>
          <a:bodyPr/>
          <a:lstStyle/>
          <a:p>
            <a:r>
              <a:rPr lang="en-US" smtClean="0">
                <a:solidFill>
                  <a:srgbClr val="FFFFFF"/>
                </a:solidFill>
              </a:rPr>
              <a:t>3/6</a:t>
            </a:r>
            <a:endParaRPr lang="en-US">
              <a:solidFill>
                <a:srgbClr val="FFFFFF"/>
              </a:solidFill>
            </a:endParaRPr>
          </a:p>
        </p:txBody>
      </p:sp>
    </p:spTree>
    <p:extLst>
      <p:ext uri="{BB962C8B-B14F-4D97-AF65-F5344CB8AC3E}">
        <p14:creationId xmlns:p14="http://schemas.microsoft.com/office/powerpoint/2010/main" val="15661190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43608" y="188640"/>
            <a:ext cx="7030734" cy="1152128"/>
          </a:xfrm>
        </p:spPr>
        <p:txBody>
          <a:bodyPr/>
          <a:lstStyle/>
          <a:p>
            <a:pPr algn="ctr"/>
            <a:r>
              <a:rPr lang="fr-FR" dirty="0">
                <a:latin typeface="Times New Roman" panose="02020603050405020304" pitchFamily="18" charset="0"/>
                <a:cs typeface="Times New Roman" panose="02020603050405020304" pitchFamily="18" charset="0"/>
              </a:rPr>
              <a:t>Serge </a:t>
            </a:r>
            <a:r>
              <a:rPr lang="fr-FR" dirty="0" err="1">
                <a:latin typeface="Times New Roman" panose="02020603050405020304" pitchFamily="18" charset="0"/>
                <a:cs typeface="Times New Roman" panose="02020603050405020304" pitchFamily="18" charset="0"/>
              </a:rPr>
              <a:t>tisseron</a:t>
            </a:r>
            <a:r>
              <a:rPr lang="fr-FR" dirty="0">
                <a:latin typeface="Times New Roman" panose="02020603050405020304" pitchFamily="18" charset="0"/>
                <a:cs typeface="Times New Roman" panose="02020603050405020304" pitchFamily="18" charset="0"/>
              </a:rPr>
              <a:t> </a:t>
            </a:r>
            <a:r>
              <a:rPr lang="fr-FR" dirty="0" smtClean="0">
                <a:latin typeface="Times New Roman" panose="02020603050405020304" pitchFamily="18" charset="0"/>
                <a:cs typeface="Times New Roman" panose="02020603050405020304" pitchFamily="18" charset="0"/>
              </a:rPr>
              <a:t/>
            </a:r>
            <a:br>
              <a:rPr lang="fr-FR" dirty="0" smtClean="0">
                <a:latin typeface="Times New Roman" panose="02020603050405020304" pitchFamily="18" charset="0"/>
                <a:cs typeface="Times New Roman" panose="02020603050405020304" pitchFamily="18" charset="0"/>
              </a:rPr>
            </a:br>
            <a:r>
              <a:rPr lang="fr-FR" dirty="0" smtClean="0">
                <a:latin typeface="Times New Roman" panose="02020603050405020304" pitchFamily="18" charset="0"/>
                <a:cs typeface="Times New Roman" panose="02020603050405020304" pitchFamily="18" charset="0"/>
              </a:rPr>
              <a:t> LES Quatre révolutions</a:t>
            </a:r>
            <a:endParaRPr lang="fr-FR" dirty="0">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sz="quarter" idx="13"/>
          </p:nvPr>
        </p:nvSpPr>
        <p:spPr>
          <a:xfrm>
            <a:off x="539552" y="2216744"/>
            <a:ext cx="8709390" cy="4114800"/>
          </a:xfrm>
        </p:spPr>
        <p:txBody>
          <a:bodyPr>
            <a:normAutofit/>
          </a:bodyPr>
          <a:lstStyle/>
          <a:p>
            <a:pPr marL="514350" indent="-514350">
              <a:buFont typeface="+mj-lt"/>
              <a:buAutoNum type="arabicPeriod"/>
            </a:pPr>
            <a:r>
              <a:rPr lang="fr-FR" sz="3200" dirty="0" smtClean="0">
                <a:latin typeface="Times New Roman" panose="02020603050405020304" pitchFamily="18" charset="0"/>
                <a:cs typeface="Times New Roman" panose="02020603050405020304" pitchFamily="18" charset="0"/>
              </a:rPr>
              <a:t>Dans la relation aux savoirs</a:t>
            </a:r>
          </a:p>
          <a:p>
            <a:pPr marL="514350" indent="-514350">
              <a:buFont typeface="+mj-lt"/>
              <a:buAutoNum type="arabicPeriod"/>
            </a:pPr>
            <a:r>
              <a:rPr lang="fr-FR" sz="3200" dirty="0" smtClean="0">
                <a:latin typeface="Times New Roman" panose="02020603050405020304" pitchFamily="18" charset="0"/>
                <a:cs typeface="Times New Roman" panose="02020603050405020304" pitchFamily="18" charset="0"/>
              </a:rPr>
              <a:t>Dans la relation aux apprentissages</a:t>
            </a:r>
          </a:p>
          <a:p>
            <a:pPr marL="514350" indent="-514350">
              <a:buFont typeface="+mj-lt"/>
              <a:buAutoNum type="arabicPeriod"/>
            </a:pPr>
            <a:r>
              <a:rPr lang="fr-FR" sz="3200" dirty="0" smtClean="0">
                <a:latin typeface="Times New Roman" panose="02020603050405020304" pitchFamily="18" charset="0"/>
                <a:cs typeface="Times New Roman" panose="02020603050405020304" pitchFamily="18" charset="0"/>
              </a:rPr>
              <a:t>Dans le fonctionnement psychique</a:t>
            </a:r>
          </a:p>
          <a:p>
            <a:pPr marL="514350" indent="-514350">
              <a:buFont typeface="+mj-lt"/>
              <a:buAutoNum type="arabicPeriod"/>
            </a:pPr>
            <a:r>
              <a:rPr lang="fr-FR" sz="3200" dirty="0" smtClean="0">
                <a:latin typeface="Times New Roman" panose="02020603050405020304" pitchFamily="18" charset="0"/>
                <a:cs typeface="Times New Roman" panose="02020603050405020304" pitchFamily="18" charset="0"/>
              </a:rPr>
              <a:t>Une révolution des liens et de la sociabilité</a:t>
            </a:r>
            <a:endParaRPr lang="fr-FR" sz="2800" dirty="0">
              <a:latin typeface="Times New Roman" panose="02020603050405020304" pitchFamily="18" charset="0"/>
              <a:cs typeface="Times New Roman" panose="02020603050405020304" pitchFamily="18" charset="0"/>
            </a:endParaRPr>
          </a:p>
        </p:txBody>
      </p:sp>
      <p:sp>
        <p:nvSpPr>
          <p:cNvPr id="4" name="Espace réservé du pied de page 3"/>
          <p:cNvSpPr>
            <a:spLocks noGrp="1"/>
          </p:cNvSpPr>
          <p:nvPr>
            <p:ph type="ftr" sz="quarter" idx="11"/>
          </p:nvPr>
        </p:nvSpPr>
        <p:spPr/>
        <p:txBody>
          <a:bodyPr/>
          <a:lstStyle/>
          <a:p>
            <a:r>
              <a:rPr lang="en-US" dirty="0">
                <a:solidFill>
                  <a:srgbClr val="FFFFFF"/>
                </a:solidFill>
              </a:rPr>
              <a:t>2</a:t>
            </a:r>
            <a:r>
              <a:rPr lang="en-US" dirty="0" smtClean="0">
                <a:solidFill>
                  <a:srgbClr val="FFFFFF"/>
                </a:solidFill>
              </a:rPr>
              <a:t>/4</a:t>
            </a:r>
            <a:endParaRPr lang="en-US" dirty="0">
              <a:solidFill>
                <a:srgbClr val="FFFFFF"/>
              </a:solidFill>
            </a:endParaRPr>
          </a:p>
        </p:txBody>
      </p:sp>
    </p:spTree>
    <p:extLst>
      <p:ext uri="{BB962C8B-B14F-4D97-AF65-F5344CB8AC3E}">
        <p14:creationId xmlns:p14="http://schemas.microsoft.com/office/powerpoint/2010/main" val="35603637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7924800" cy="562074"/>
          </a:xfrm>
        </p:spPr>
        <p:txBody>
          <a:bodyPr/>
          <a:lstStyle/>
          <a:p>
            <a:r>
              <a:rPr lang="fr-FR" dirty="0" smtClean="0"/>
              <a:t>Un Exemple de scenario d’apprentissage</a:t>
            </a:r>
            <a:endParaRPr lang="fr-FR" dirty="0"/>
          </a:p>
        </p:txBody>
      </p:sp>
      <p:pic>
        <p:nvPicPr>
          <p:cNvPr id="4" name="Espace réservé du contenu 3" descr="Capture d’écran"/>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09600" y="980728"/>
            <a:ext cx="8182187" cy="4752528"/>
          </a:xfrm>
        </p:spPr>
      </p:pic>
      <p:sp>
        <p:nvSpPr>
          <p:cNvPr id="5" name="Espace réservé du pied de page 4"/>
          <p:cNvSpPr>
            <a:spLocks noGrp="1"/>
          </p:cNvSpPr>
          <p:nvPr>
            <p:ph type="ftr" sz="quarter" idx="11"/>
          </p:nvPr>
        </p:nvSpPr>
        <p:spPr/>
        <p:txBody>
          <a:bodyPr/>
          <a:lstStyle/>
          <a:p>
            <a:r>
              <a:rPr lang="en-US" smtClean="0">
                <a:solidFill>
                  <a:srgbClr val="FFFFFF"/>
                </a:solidFill>
              </a:rPr>
              <a:t>5/6</a:t>
            </a:r>
            <a:endParaRPr lang="en-US">
              <a:solidFill>
                <a:srgbClr val="FFFFFF"/>
              </a:solidFill>
            </a:endParaRPr>
          </a:p>
        </p:txBody>
      </p:sp>
      <mc:AlternateContent xmlns:mc="http://schemas.openxmlformats.org/markup-compatibility/2006" xmlns:p14="http://schemas.microsoft.com/office/powerpoint/2010/main">
        <mc:Choice Requires="p14">
          <p:contentPart p14:bwMode="auto" r:id="rId4">
            <p14:nvContentPartPr>
              <p14:cNvPr id="3" name="Encre 2"/>
              <p14:cNvContentPartPr/>
              <p14:nvPr/>
            </p14:nvContentPartPr>
            <p14:xfrm>
              <a:off x="986440" y="1510418"/>
              <a:ext cx="842760" cy="10440"/>
            </p14:xfrm>
          </p:contentPart>
        </mc:Choice>
        <mc:Fallback xmlns="">
          <p:pic>
            <p:nvPicPr>
              <p:cNvPr id="3" name="Encre 2"/>
              <p:cNvPicPr/>
              <p:nvPr/>
            </p:nvPicPr>
            <p:blipFill>
              <a:blip r:embed="rId5"/>
              <a:stretch>
                <a:fillRect/>
              </a:stretch>
            </p:blipFill>
            <p:spPr>
              <a:xfrm>
                <a:off x="914440" y="1366418"/>
                <a:ext cx="986760" cy="2984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Encre 5"/>
              <p14:cNvContentPartPr/>
              <p14:nvPr/>
            </p14:nvContentPartPr>
            <p14:xfrm>
              <a:off x="1458760" y="3328418"/>
              <a:ext cx="1675080" cy="114120"/>
            </p14:xfrm>
          </p:contentPart>
        </mc:Choice>
        <mc:Fallback xmlns="">
          <p:pic>
            <p:nvPicPr>
              <p:cNvPr id="6" name="Encre 5"/>
              <p:cNvPicPr/>
              <p:nvPr/>
            </p:nvPicPr>
            <p:blipFill>
              <a:blip r:embed="rId7"/>
              <a:stretch>
                <a:fillRect/>
              </a:stretch>
            </p:blipFill>
            <p:spPr>
              <a:xfrm>
                <a:off x="1386760" y="3184418"/>
                <a:ext cx="1819080" cy="4021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Encre 6"/>
              <p14:cNvContentPartPr/>
              <p14:nvPr/>
            </p14:nvContentPartPr>
            <p14:xfrm>
              <a:off x="5260360" y="3410858"/>
              <a:ext cx="1541520" cy="90360"/>
            </p14:xfrm>
          </p:contentPart>
        </mc:Choice>
        <mc:Fallback xmlns="">
          <p:pic>
            <p:nvPicPr>
              <p:cNvPr id="7" name="Encre 6"/>
              <p:cNvPicPr/>
              <p:nvPr/>
            </p:nvPicPr>
            <p:blipFill>
              <a:blip r:embed="rId9"/>
              <a:stretch>
                <a:fillRect/>
              </a:stretch>
            </p:blipFill>
            <p:spPr>
              <a:xfrm>
                <a:off x="5188360" y="3266858"/>
                <a:ext cx="1685520" cy="3783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Encre 7"/>
              <p14:cNvContentPartPr/>
              <p14:nvPr/>
            </p14:nvContentPartPr>
            <p14:xfrm>
              <a:off x="2804800" y="4993418"/>
              <a:ext cx="822240" cy="20880"/>
            </p14:xfrm>
          </p:contentPart>
        </mc:Choice>
        <mc:Fallback xmlns="">
          <p:pic>
            <p:nvPicPr>
              <p:cNvPr id="8" name="Encre 7"/>
              <p:cNvPicPr/>
              <p:nvPr/>
            </p:nvPicPr>
            <p:blipFill>
              <a:blip r:embed="rId11"/>
              <a:stretch>
                <a:fillRect/>
              </a:stretch>
            </p:blipFill>
            <p:spPr>
              <a:xfrm>
                <a:off x="2732800" y="4849418"/>
                <a:ext cx="966240" cy="3088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Encre 8"/>
              <p14:cNvContentPartPr/>
              <p14:nvPr/>
            </p14:nvContentPartPr>
            <p14:xfrm>
              <a:off x="3678160" y="5013218"/>
              <a:ext cx="555120" cy="40320"/>
            </p14:xfrm>
          </p:contentPart>
        </mc:Choice>
        <mc:Fallback xmlns="">
          <p:pic>
            <p:nvPicPr>
              <p:cNvPr id="9" name="Encre 8"/>
              <p:cNvPicPr/>
              <p:nvPr/>
            </p:nvPicPr>
            <p:blipFill>
              <a:blip r:embed="rId13"/>
              <a:stretch>
                <a:fillRect/>
              </a:stretch>
            </p:blipFill>
            <p:spPr>
              <a:xfrm>
                <a:off x="3606160" y="4869218"/>
                <a:ext cx="699120" cy="3283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Encre 9"/>
              <p14:cNvContentPartPr/>
              <p14:nvPr/>
            </p14:nvContentPartPr>
            <p14:xfrm>
              <a:off x="3298000" y="3890018"/>
              <a:ext cx="1192320" cy="69480"/>
            </p14:xfrm>
          </p:contentPart>
        </mc:Choice>
        <mc:Fallback xmlns="">
          <p:pic>
            <p:nvPicPr>
              <p:cNvPr id="10" name="Encre 9"/>
              <p:cNvPicPr/>
              <p:nvPr/>
            </p:nvPicPr>
            <p:blipFill>
              <a:blip r:embed="rId15"/>
              <a:stretch>
                <a:fillRect/>
              </a:stretch>
            </p:blipFill>
            <p:spPr>
              <a:xfrm>
                <a:off x="3226000" y="3746018"/>
                <a:ext cx="1336320" cy="3574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Encre 10"/>
              <p14:cNvContentPartPr/>
              <p14:nvPr/>
            </p14:nvContentPartPr>
            <p14:xfrm>
              <a:off x="1838920" y="4199978"/>
              <a:ext cx="1716120" cy="54000"/>
            </p14:xfrm>
          </p:contentPart>
        </mc:Choice>
        <mc:Fallback xmlns="">
          <p:pic>
            <p:nvPicPr>
              <p:cNvPr id="11" name="Encre 10"/>
              <p:cNvPicPr/>
              <p:nvPr/>
            </p:nvPicPr>
            <p:blipFill>
              <a:blip r:embed="rId17"/>
              <a:stretch>
                <a:fillRect/>
              </a:stretch>
            </p:blipFill>
            <p:spPr>
              <a:xfrm>
                <a:off x="1766920" y="4055978"/>
                <a:ext cx="1860120" cy="342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 name="Encre 11"/>
              <p14:cNvContentPartPr/>
              <p14:nvPr/>
            </p14:nvContentPartPr>
            <p14:xfrm>
              <a:off x="1921360" y="5417138"/>
              <a:ext cx="1572120" cy="55080"/>
            </p14:xfrm>
          </p:contentPart>
        </mc:Choice>
        <mc:Fallback xmlns="">
          <p:pic>
            <p:nvPicPr>
              <p:cNvPr id="12" name="Encre 11"/>
              <p:cNvPicPr/>
              <p:nvPr/>
            </p:nvPicPr>
            <p:blipFill>
              <a:blip r:embed="rId19"/>
              <a:stretch>
                <a:fillRect/>
              </a:stretch>
            </p:blipFill>
            <p:spPr>
              <a:xfrm>
                <a:off x="1849360" y="5273138"/>
                <a:ext cx="1716120" cy="3430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 name="Encre 12"/>
              <p14:cNvContentPartPr/>
              <p14:nvPr/>
            </p14:nvContentPartPr>
            <p14:xfrm>
              <a:off x="5609560" y="4191338"/>
              <a:ext cx="945720" cy="62640"/>
            </p14:xfrm>
          </p:contentPart>
        </mc:Choice>
        <mc:Fallback xmlns="">
          <p:pic>
            <p:nvPicPr>
              <p:cNvPr id="13" name="Encre 12"/>
              <p:cNvPicPr/>
              <p:nvPr/>
            </p:nvPicPr>
            <p:blipFill>
              <a:blip r:embed="rId21"/>
              <a:stretch>
                <a:fillRect/>
              </a:stretch>
            </p:blipFill>
            <p:spPr>
              <a:xfrm>
                <a:off x="5537560" y="4047338"/>
                <a:ext cx="1089720" cy="3506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4" name="Encre 13"/>
              <p14:cNvContentPartPr/>
              <p14:nvPr/>
            </p14:nvContentPartPr>
            <p14:xfrm>
              <a:off x="6606400" y="4859498"/>
              <a:ext cx="873720" cy="360"/>
            </p14:xfrm>
          </p:contentPart>
        </mc:Choice>
        <mc:Fallback xmlns="">
          <p:pic>
            <p:nvPicPr>
              <p:cNvPr id="14" name="Encre 13"/>
              <p:cNvPicPr/>
              <p:nvPr/>
            </p:nvPicPr>
            <p:blipFill>
              <a:blip r:embed="rId23"/>
              <a:stretch>
                <a:fillRect/>
              </a:stretch>
            </p:blipFill>
            <p:spPr>
              <a:xfrm>
                <a:off x="6534400" y="4715498"/>
                <a:ext cx="1017720" cy="2883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5" name="Encre 14"/>
              <p14:cNvContentPartPr/>
              <p14:nvPr/>
            </p14:nvContentPartPr>
            <p14:xfrm>
              <a:off x="5640520" y="4806938"/>
              <a:ext cx="955800" cy="73800"/>
            </p14:xfrm>
          </p:contentPart>
        </mc:Choice>
        <mc:Fallback xmlns="">
          <p:pic>
            <p:nvPicPr>
              <p:cNvPr id="15" name="Encre 14"/>
              <p:cNvPicPr/>
              <p:nvPr/>
            </p:nvPicPr>
            <p:blipFill>
              <a:blip r:embed="rId25"/>
              <a:stretch>
                <a:fillRect/>
              </a:stretch>
            </p:blipFill>
            <p:spPr>
              <a:xfrm>
                <a:off x="5568520" y="4662938"/>
                <a:ext cx="1099800" cy="3618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6" name="Encre 15"/>
              <p14:cNvContentPartPr/>
              <p14:nvPr/>
            </p14:nvContentPartPr>
            <p14:xfrm>
              <a:off x="5640520" y="5250098"/>
              <a:ext cx="1901160" cy="60120"/>
            </p14:xfrm>
          </p:contentPart>
        </mc:Choice>
        <mc:Fallback xmlns="">
          <p:pic>
            <p:nvPicPr>
              <p:cNvPr id="16" name="Encre 15"/>
              <p:cNvPicPr/>
              <p:nvPr/>
            </p:nvPicPr>
            <p:blipFill>
              <a:blip r:embed="rId27"/>
              <a:stretch>
                <a:fillRect/>
              </a:stretch>
            </p:blipFill>
            <p:spPr>
              <a:xfrm>
                <a:off x="5568520" y="5106098"/>
                <a:ext cx="2045160" cy="3481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7" name="Encre 16"/>
              <p14:cNvContentPartPr/>
              <p14:nvPr/>
            </p14:nvContentPartPr>
            <p14:xfrm>
              <a:off x="1859800" y="3909098"/>
              <a:ext cx="801720" cy="29880"/>
            </p14:xfrm>
          </p:contentPart>
        </mc:Choice>
        <mc:Fallback xmlns="">
          <p:pic>
            <p:nvPicPr>
              <p:cNvPr id="17" name="Encre 16"/>
              <p:cNvPicPr/>
              <p:nvPr/>
            </p:nvPicPr>
            <p:blipFill>
              <a:blip r:embed="rId29"/>
              <a:stretch>
                <a:fillRect/>
              </a:stretch>
            </p:blipFill>
            <p:spPr>
              <a:xfrm>
                <a:off x="1787800" y="3765098"/>
                <a:ext cx="945720" cy="3178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8" name="Encre 17"/>
              <p14:cNvContentPartPr/>
              <p14:nvPr/>
            </p14:nvContentPartPr>
            <p14:xfrm>
              <a:off x="5589040" y="3901898"/>
              <a:ext cx="719640" cy="33840"/>
            </p14:xfrm>
          </p:contentPart>
        </mc:Choice>
        <mc:Fallback xmlns="">
          <p:pic>
            <p:nvPicPr>
              <p:cNvPr id="18" name="Encre 17"/>
              <p:cNvPicPr/>
              <p:nvPr/>
            </p:nvPicPr>
            <p:blipFill>
              <a:blip r:embed="rId31"/>
              <a:stretch>
                <a:fillRect/>
              </a:stretch>
            </p:blipFill>
            <p:spPr>
              <a:xfrm>
                <a:off x="5517040" y="3757898"/>
                <a:ext cx="863640" cy="3218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9" name="Encre 18"/>
              <p14:cNvContentPartPr/>
              <p14:nvPr/>
            </p14:nvContentPartPr>
            <p14:xfrm>
              <a:off x="1438240" y="2802098"/>
              <a:ext cx="1973160" cy="73800"/>
            </p14:xfrm>
          </p:contentPart>
        </mc:Choice>
        <mc:Fallback xmlns="">
          <p:pic>
            <p:nvPicPr>
              <p:cNvPr id="19" name="Encre 18"/>
              <p:cNvPicPr/>
              <p:nvPr/>
            </p:nvPicPr>
            <p:blipFill>
              <a:blip r:embed="rId33"/>
              <a:stretch>
                <a:fillRect/>
              </a:stretch>
            </p:blipFill>
            <p:spPr>
              <a:xfrm>
                <a:off x="1366240" y="2658098"/>
                <a:ext cx="2117160" cy="3618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0" name="Encre 19"/>
              <p14:cNvContentPartPr/>
              <p14:nvPr/>
            </p14:nvContentPartPr>
            <p14:xfrm>
              <a:off x="1479640" y="3072458"/>
              <a:ext cx="2835720" cy="68760"/>
            </p14:xfrm>
          </p:contentPart>
        </mc:Choice>
        <mc:Fallback xmlns="">
          <p:pic>
            <p:nvPicPr>
              <p:cNvPr id="20" name="Encre 19"/>
              <p:cNvPicPr/>
              <p:nvPr/>
            </p:nvPicPr>
            <p:blipFill>
              <a:blip r:embed="rId35"/>
              <a:stretch>
                <a:fillRect/>
              </a:stretch>
            </p:blipFill>
            <p:spPr>
              <a:xfrm>
                <a:off x="1407640" y="2928458"/>
                <a:ext cx="2979720" cy="3567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1" name="Encre 20"/>
              <p14:cNvContentPartPr/>
              <p14:nvPr/>
            </p14:nvContentPartPr>
            <p14:xfrm>
              <a:off x="1387120" y="2448218"/>
              <a:ext cx="3328920" cy="155520"/>
            </p14:xfrm>
          </p:contentPart>
        </mc:Choice>
        <mc:Fallback xmlns="">
          <p:pic>
            <p:nvPicPr>
              <p:cNvPr id="21" name="Encre 20"/>
              <p:cNvPicPr/>
              <p:nvPr/>
            </p:nvPicPr>
            <p:blipFill>
              <a:blip r:embed="rId37"/>
              <a:stretch>
                <a:fillRect/>
              </a:stretch>
            </p:blipFill>
            <p:spPr>
              <a:xfrm>
                <a:off x="1315120" y="2304218"/>
                <a:ext cx="3472920" cy="4435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2" name="Encre 21"/>
              <p14:cNvContentPartPr/>
              <p14:nvPr/>
            </p14:nvContentPartPr>
            <p14:xfrm>
              <a:off x="1510240" y="1906418"/>
              <a:ext cx="4818960" cy="91800"/>
            </p14:xfrm>
          </p:contentPart>
        </mc:Choice>
        <mc:Fallback xmlns="">
          <p:pic>
            <p:nvPicPr>
              <p:cNvPr id="22" name="Encre 21"/>
              <p:cNvPicPr/>
              <p:nvPr/>
            </p:nvPicPr>
            <p:blipFill>
              <a:blip r:embed="rId39"/>
              <a:stretch>
                <a:fillRect/>
              </a:stretch>
            </p:blipFill>
            <p:spPr>
              <a:xfrm>
                <a:off x="1438240" y="1762418"/>
                <a:ext cx="4962960" cy="3798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4" name="Encre 23"/>
              <p14:cNvContentPartPr/>
              <p14:nvPr/>
            </p14:nvContentPartPr>
            <p14:xfrm>
              <a:off x="1417720" y="2114498"/>
              <a:ext cx="3791520" cy="54000"/>
            </p14:xfrm>
          </p:contentPart>
        </mc:Choice>
        <mc:Fallback xmlns="">
          <p:pic>
            <p:nvPicPr>
              <p:cNvPr id="24" name="Encre 23"/>
              <p:cNvPicPr/>
              <p:nvPr/>
            </p:nvPicPr>
            <p:blipFill>
              <a:blip r:embed="rId41"/>
              <a:stretch>
                <a:fillRect/>
              </a:stretch>
            </p:blipFill>
            <p:spPr>
              <a:xfrm>
                <a:off x="1345720" y="1970498"/>
                <a:ext cx="3935520" cy="342000"/>
              </a:xfrm>
              <a:prstGeom prst="rect">
                <a:avLst/>
              </a:prstGeom>
            </p:spPr>
          </p:pic>
        </mc:Fallback>
      </mc:AlternateContent>
    </p:spTree>
    <p:extLst>
      <p:ext uri="{BB962C8B-B14F-4D97-AF65-F5344CB8AC3E}">
        <p14:creationId xmlns:p14="http://schemas.microsoft.com/office/powerpoint/2010/main" val="30142309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35696" y="404664"/>
            <a:ext cx="5616624" cy="706090"/>
          </a:xfrm>
        </p:spPr>
        <p:txBody>
          <a:bodyPr/>
          <a:lstStyle/>
          <a:p>
            <a:r>
              <a:rPr lang="fr-FR" dirty="0" smtClean="0"/>
              <a:t>Vos attentes, vos questions</a:t>
            </a:r>
            <a:endParaRPr lang="fr-FR" dirty="0"/>
          </a:p>
        </p:txBody>
      </p:sp>
    </p:spTree>
    <p:extLst>
      <p:ext uri="{BB962C8B-B14F-4D97-AF65-F5344CB8AC3E}">
        <p14:creationId xmlns:p14="http://schemas.microsoft.com/office/powerpoint/2010/main" val="40412960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1268760"/>
            <a:ext cx="8838728" cy="4247317"/>
          </a:xfrm>
          <a:prstGeom prst="rect">
            <a:avLst/>
          </a:prstGeom>
        </p:spPr>
        <p:txBody>
          <a:bodyPr wrap="square">
            <a:spAutoFit/>
          </a:bodyPr>
          <a:lstStyle/>
          <a:p>
            <a:pPr marL="514350" indent="-514350">
              <a:buFont typeface="+mj-lt"/>
              <a:buAutoNum type="arabicPeriod"/>
            </a:pPr>
            <a:r>
              <a:rPr lang="fr-FR" sz="2800" b="1" dirty="0">
                <a:latin typeface="Times New Roman" panose="02020603050405020304" pitchFamily="18" charset="0"/>
                <a:cs typeface="Times New Roman" panose="02020603050405020304" pitchFamily="18" charset="0"/>
              </a:rPr>
              <a:t>L’apprentissage et </a:t>
            </a:r>
            <a:r>
              <a:rPr lang="fr-FR" sz="2800" b="1" dirty="0" smtClean="0">
                <a:latin typeface="Times New Roman" panose="02020603050405020304" pitchFamily="18" charset="0"/>
                <a:cs typeface="Times New Roman" panose="02020603050405020304" pitchFamily="18" charset="0"/>
              </a:rPr>
              <a:t>le numérique </a:t>
            </a:r>
            <a:br>
              <a:rPr lang="fr-FR" sz="2800" b="1" dirty="0" smtClean="0">
                <a:latin typeface="Times New Roman" panose="02020603050405020304" pitchFamily="18" charset="0"/>
                <a:cs typeface="Times New Roman" panose="02020603050405020304" pitchFamily="18" charset="0"/>
              </a:rPr>
            </a:br>
            <a:r>
              <a:rPr lang="fr-FR" sz="2800" b="1" dirty="0" smtClean="0">
                <a:latin typeface="Times New Roman" panose="02020603050405020304" pitchFamily="18" charset="0"/>
                <a:cs typeface="Times New Roman" panose="02020603050405020304" pitchFamily="18" charset="0"/>
              </a:rPr>
              <a:t>Quelques regards de spécialistes</a:t>
            </a:r>
          </a:p>
          <a:p>
            <a:pPr marL="514350" indent="-514350">
              <a:buFont typeface="+mj-lt"/>
              <a:buAutoNum type="arabicPeriod"/>
            </a:pPr>
            <a:endParaRPr lang="fr-FR" sz="2800" dirty="0" smtClean="0">
              <a:latin typeface="Times New Roman" panose="02020603050405020304" pitchFamily="18" charset="0"/>
              <a:cs typeface="Times New Roman" panose="02020603050405020304" pitchFamily="18" charset="0"/>
            </a:endParaRPr>
          </a:p>
          <a:p>
            <a:pPr marL="514350" indent="-514350" algn="just">
              <a:buFont typeface="+mj-lt"/>
              <a:buAutoNum type="arabicPeriod"/>
            </a:pPr>
            <a:r>
              <a:rPr lang="fr-FR" sz="2800" b="1" dirty="0" smtClean="0">
                <a:latin typeface="Times New Roman" panose="02020603050405020304" pitchFamily="18" charset="0"/>
                <a:cs typeface="Times New Roman" panose="02020603050405020304" pitchFamily="18" charset="0"/>
              </a:rPr>
              <a:t>Le numérique et l’enseignant</a:t>
            </a:r>
          </a:p>
          <a:p>
            <a:pPr marL="514350" indent="-514350" algn="just">
              <a:buFont typeface="+mj-lt"/>
              <a:buAutoNum type="arabicPeriod"/>
            </a:pPr>
            <a:endParaRPr lang="fr-FR" sz="2800" dirty="0">
              <a:latin typeface="Times New Roman" panose="02020603050405020304" pitchFamily="18" charset="0"/>
              <a:cs typeface="Times New Roman" panose="02020603050405020304" pitchFamily="18" charset="0"/>
            </a:endParaRPr>
          </a:p>
          <a:p>
            <a:pPr marL="514350" indent="-514350" algn="just">
              <a:buFont typeface="+mj-lt"/>
              <a:buAutoNum type="arabicPeriod"/>
            </a:pPr>
            <a:r>
              <a:rPr lang="fr-FR" sz="2800" b="1" dirty="0" smtClean="0">
                <a:latin typeface="Times New Roman" panose="02020603050405020304" pitchFamily="18" charset="0"/>
                <a:cs typeface="Times New Roman" panose="02020603050405020304" pitchFamily="18" charset="0"/>
              </a:rPr>
              <a:t>Le numérique et moi</a:t>
            </a:r>
          </a:p>
          <a:p>
            <a:pPr marL="514350" indent="-514350" algn="just">
              <a:buFont typeface="+mj-lt"/>
              <a:buAutoNum type="arabicPeriod"/>
            </a:pPr>
            <a:endParaRPr lang="fr-FR" sz="2800" b="1" dirty="0">
              <a:latin typeface="Times New Roman" panose="02020603050405020304" pitchFamily="18" charset="0"/>
              <a:cs typeface="Times New Roman" panose="02020603050405020304" pitchFamily="18" charset="0"/>
            </a:endParaRPr>
          </a:p>
          <a:p>
            <a:pPr marL="514350" indent="-514350" algn="just">
              <a:buFont typeface="+mj-lt"/>
              <a:buAutoNum type="arabicPeriod"/>
            </a:pPr>
            <a:r>
              <a:rPr lang="fr-FR" sz="2800" b="1" dirty="0" smtClean="0">
                <a:solidFill>
                  <a:srgbClr val="FFC000"/>
                </a:solidFill>
                <a:latin typeface="Times New Roman" panose="02020603050405020304" pitchFamily="18" charset="0"/>
                <a:cs typeface="Times New Roman" panose="02020603050405020304" pitchFamily="18" charset="0"/>
              </a:rPr>
              <a:t>Des exemples d’insertion du numérique </a:t>
            </a:r>
          </a:p>
          <a:p>
            <a:pPr algn="just">
              <a:buFont typeface="+mj-lt"/>
              <a:buAutoNum type="arabicPeriod" startAt="4"/>
            </a:pPr>
            <a:endParaRPr lang="fr-FR" sz="2800" b="1" dirty="0">
              <a:latin typeface="Times New Roman" panose="02020603050405020304" pitchFamily="18" charset="0"/>
              <a:cs typeface="Times New Roman" panose="02020603050405020304" pitchFamily="18" charset="0"/>
            </a:endParaRPr>
          </a:p>
          <a:p>
            <a:pPr algn="just"/>
            <a:endParaRPr lang="fr-FR" dirty="0">
              <a:latin typeface="LM Roman 12" panose="00000500000000000000" pitchFamily="50" charset="0"/>
            </a:endParaRPr>
          </a:p>
        </p:txBody>
      </p:sp>
      <p:sp>
        <p:nvSpPr>
          <p:cNvPr id="6" name="Titre 1"/>
          <p:cNvSpPr>
            <a:spLocks noGrp="1"/>
          </p:cNvSpPr>
          <p:nvPr>
            <p:ph type="title"/>
          </p:nvPr>
        </p:nvSpPr>
        <p:spPr>
          <a:xfrm>
            <a:off x="827584" y="266518"/>
            <a:ext cx="7924800" cy="562074"/>
          </a:xfrm>
        </p:spPr>
        <p:txBody>
          <a:bodyPr/>
          <a:lstStyle/>
          <a:p>
            <a:r>
              <a:rPr lang="fr-FR" dirty="0" smtClean="0">
                <a:latin typeface="LM Roman 12" panose="00000500000000000000" pitchFamily="50" charset="0"/>
              </a:rPr>
              <a:t>Plan</a:t>
            </a:r>
            <a:endParaRPr lang="fr-FR" dirty="0">
              <a:latin typeface="LM Roman 12" panose="00000500000000000000" pitchFamily="50" charset="0"/>
            </a:endParaRPr>
          </a:p>
        </p:txBody>
      </p:sp>
    </p:spTree>
    <p:custDataLst>
      <p:tags r:id="rId1"/>
    </p:custDataLst>
    <p:extLst>
      <p:ext uri="{BB962C8B-B14F-4D97-AF65-F5344CB8AC3E}">
        <p14:creationId xmlns:p14="http://schemas.microsoft.com/office/powerpoint/2010/main" val="2416000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35088" y="332656"/>
            <a:ext cx="8208912" cy="576064"/>
          </a:xfrm>
        </p:spPr>
        <p:txBody>
          <a:bodyPr/>
          <a:lstStyle/>
          <a:p>
            <a:r>
              <a:rPr lang="fr-FR" dirty="0" smtClean="0">
                <a:latin typeface="Times New Roman" panose="02020603050405020304" pitchFamily="18" charset="0"/>
                <a:cs typeface="Times New Roman" panose="02020603050405020304" pitchFamily="18" charset="0"/>
              </a:rPr>
              <a:t>LA Dualité « outil – objet » TICE</a:t>
            </a:r>
            <a:endParaRPr lang="fr-FR" dirty="0">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sz="quarter" idx="13"/>
          </p:nvPr>
        </p:nvSpPr>
        <p:spPr>
          <a:xfrm>
            <a:off x="539552" y="1268760"/>
            <a:ext cx="8210872" cy="4392488"/>
          </a:xfrm>
        </p:spPr>
        <p:txBody>
          <a:bodyPr>
            <a:noAutofit/>
          </a:bodyPr>
          <a:lstStyle/>
          <a:p>
            <a:pPr marL="0" indent="0" algn="ctr">
              <a:buNone/>
            </a:pPr>
            <a:r>
              <a:rPr lang="fr-FR" sz="2800" b="1" dirty="0" smtClean="0">
                <a:latin typeface="Times New Roman" panose="02020603050405020304" pitchFamily="18" charset="0"/>
                <a:cs typeface="Times New Roman" panose="02020603050405020304" pitchFamily="18" charset="0"/>
              </a:rPr>
              <a:t>Par « abus de sens »,  les « objets » numériques sont souvent appelés « outils ».</a:t>
            </a:r>
            <a:br>
              <a:rPr lang="fr-FR" sz="2800" b="1" dirty="0" smtClean="0">
                <a:latin typeface="Times New Roman" panose="02020603050405020304" pitchFamily="18" charset="0"/>
                <a:cs typeface="Times New Roman" panose="02020603050405020304" pitchFamily="18" charset="0"/>
              </a:rPr>
            </a:br>
            <a:endParaRPr lang="fr-FR" sz="2800" b="1" dirty="0" smtClean="0">
              <a:latin typeface="Times New Roman" panose="02020603050405020304" pitchFamily="18" charset="0"/>
              <a:cs typeface="Times New Roman" panose="02020603050405020304" pitchFamily="18" charset="0"/>
            </a:endParaRPr>
          </a:p>
          <a:p>
            <a:pPr marL="0" indent="0">
              <a:buNone/>
            </a:pPr>
            <a:r>
              <a:rPr lang="fr-FR" sz="2800" b="1" dirty="0" smtClean="0">
                <a:latin typeface="Times New Roman" panose="02020603050405020304" pitchFamily="18" charset="0"/>
                <a:cs typeface="Times New Roman" panose="02020603050405020304" pitchFamily="18" charset="0"/>
              </a:rPr>
              <a:t>Objet: </a:t>
            </a:r>
            <a:r>
              <a:rPr lang="fr-FR" sz="2800" dirty="0" smtClean="0">
                <a:solidFill>
                  <a:srgbClr val="FFC000"/>
                </a:solidFill>
                <a:latin typeface="Times New Roman" panose="02020603050405020304" pitchFamily="18" charset="0"/>
                <a:cs typeface="Times New Roman" panose="02020603050405020304" pitchFamily="18" charset="0"/>
              </a:rPr>
              <a:t>Ce </a:t>
            </a:r>
            <a:r>
              <a:rPr lang="fr-FR" sz="2800" dirty="0">
                <a:solidFill>
                  <a:srgbClr val="FFC000"/>
                </a:solidFill>
                <a:latin typeface="Times New Roman" panose="02020603050405020304" pitchFamily="18" charset="0"/>
                <a:cs typeface="Times New Roman" panose="02020603050405020304" pitchFamily="18" charset="0"/>
              </a:rPr>
              <a:t>qui a une existence en soi, indépendante de la connaissance ou de l'idée que peut en avoir l'être pensant. </a:t>
            </a:r>
            <a:endParaRPr lang="fr-FR" sz="2800" dirty="0" smtClean="0">
              <a:solidFill>
                <a:srgbClr val="FFC000"/>
              </a:solidFill>
              <a:latin typeface="Times New Roman" panose="02020603050405020304" pitchFamily="18" charset="0"/>
              <a:cs typeface="Times New Roman" panose="02020603050405020304" pitchFamily="18" charset="0"/>
            </a:endParaRPr>
          </a:p>
          <a:p>
            <a:pPr marL="0" indent="0">
              <a:buNone/>
            </a:pPr>
            <a:r>
              <a:rPr lang="fr-FR" sz="2800" b="1" dirty="0" smtClean="0">
                <a:latin typeface="Times New Roman" panose="02020603050405020304" pitchFamily="18" charset="0"/>
                <a:cs typeface="Times New Roman" panose="02020603050405020304" pitchFamily="18" charset="0"/>
              </a:rPr>
              <a:t>Outil: </a:t>
            </a:r>
            <a:r>
              <a:rPr lang="fr-FR" sz="2800" dirty="0">
                <a:solidFill>
                  <a:srgbClr val="FFC000"/>
                </a:solidFill>
                <a:latin typeface="Times New Roman" panose="02020603050405020304" pitchFamily="18" charset="0"/>
                <a:cs typeface="Times New Roman" panose="02020603050405020304" pitchFamily="18" charset="0"/>
              </a:rPr>
              <a:t>Moyen; ce qui permet d'obtenir un résultat, d'agir sur quelque chose. </a:t>
            </a:r>
            <a:endParaRPr lang="fr-FR"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79797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5604" y="646176"/>
            <a:ext cx="7924800" cy="562074"/>
          </a:xfrm>
        </p:spPr>
        <p:txBody>
          <a:bodyPr/>
          <a:lstStyle/>
          <a:p>
            <a:pPr algn="ctr"/>
            <a:r>
              <a:rPr lang="fr-FR" dirty="0" smtClean="0"/>
              <a:t>Utiliser et faire utiliser </a:t>
            </a:r>
            <a:r>
              <a:rPr lang="fr-FR" dirty="0" err="1" smtClean="0"/>
              <a:t>dES</a:t>
            </a:r>
            <a:r>
              <a:rPr lang="fr-FR" dirty="0" smtClean="0"/>
              <a:t> Logiciels type « OFFICE »</a:t>
            </a:r>
            <a:endParaRPr lang="fr-FR" dirty="0"/>
          </a:p>
        </p:txBody>
      </p:sp>
      <p:pic>
        <p:nvPicPr>
          <p:cNvPr id="5" name="Espace réservé du contenu 4"/>
          <p:cNvPicPr>
            <a:picLocks noGrp="1" noChangeAspect="1"/>
          </p:cNvPicPr>
          <p:nvPr>
            <p:ph sz="quarter" idx="13"/>
          </p:nvPr>
        </p:nvPicPr>
        <p:blipFill>
          <a:blip r:embed="rId2"/>
          <a:stretch>
            <a:fillRect/>
          </a:stretch>
        </p:blipFill>
        <p:spPr>
          <a:xfrm rot="20596554">
            <a:off x="251643" y="1661143"/>
            <a:ext cx="3736748" cy="2101921"/>
          </a:xfrm>
          <a:prstGeom prst="rect">
            <a:avLst/>
          </a:prstGeom>
        </p:spPr>
      </p:pic>
      <p:pic>
        <p:nvPicPr>
          <p:cNvPr id="3" name="Image 2" descr="Capture d’écra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9992" y="1351759"/>
            <a:ext cx="4420560" cy="2101921"/>
          </a:xfrm>
          <a:prstGeom prst="rect">
            <a:avLst/>
          </a:prstGeom>
        </p:spPr>
      </p:pic>
      <p:pic>
        <p:nvPicPr>
          <p:cNvPr id="4" name="Image 3" descr="Home | Communauté LibreOffice francophone - Google Chrom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5776" y="3645024"/>
            <a:ext cx="3528392" cy="1900462"/>
          </a:xfrm>
          <a:prstGeom prst="rect">
            <a:avLst/>
          </a:prstGeom>
        </p:spPr>
      </p:pic>
    </p:spTree>
    <p:extLst>
      <p:ext uri="{BB962C8B-B14F-4D97-AF65-F5344CB8AC3E}">
        <p14:creationId xmlns:p14="http://schemas.microsoft.com/office/powerpoint/2010/main" val="16066519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7924800" cy="922114"/>
          </a:xfrm>
        </p:spPr>
        <p:txBody>
          <a:bodyPr/>
          <a:lstStyle/>
          <a:p>
            <a:pPr algn="ctr"/>
            <a:r>
              <a:rPr lang="fr-FR" dirty="0" smtClean="0"/>
              <a:t>L’ENT de l’ établissement, le cahier de textes et l’hyperlien</a:t>
            </a:r>
            <a:endParaRPr lang="fr-FR" dirty="0"/>
          </a:p>
        </p:txBody>
      </p:sp>
      <p:sp>
        <p:nvSpPr>
          <p:cNvPr id="3" name="Espace réservé du contenu 2"/>
          <p:cNvSpPr>
            <a:spLocks noGrp="1"/>
          </p:cNvSpPr>
          <p:nvPr>
            <p:ph sz="quarter" idx="13"/>
          </p:nvPr>
        </p:nvSpPr>
        <p:spPr/>
        <p:txBody>
          <a:bodyPr/>
          <a:lstStyle/>
          <a:p>
            <a:endParaRPr lang="fr-FR"/>
          </a:p>
        </p:txBody>
      </p:sp>
    </p:spTree>
    <p:extLst>
      <p:ext uri="{BB962C8B-B14F-4D97-AF65-F5344CB8AC3E}">
        <p14:creationId xmlns:p14="http://schemas.microsoft.com/office/powerpoint/2010/main" val="15962298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9592" y="250896"/>
            <a:ext cx="7924800" cy="562074"/>
          </a:xfrm>
        </p:spPr>
        <p:txBody>
          <a:bodyPr/>
          <a:lstStyle/>
          <a:p>
            <a:r>
              <a:rPr lang="fr-FR" dirty="0" smtClean="0"/>
              <a:t>Création d’un EAP – Le Blog de prof</a:t>
            </a:r>
            <a:endParaRPr lang="fr-FR" dirty="0"/>
          </a:p>
        </p:txBody>
      </p:sp>
      <p:sp>
        <p:nvSpPr>
          <p:cNvPr id="3" name="Espace réservé du contenu 2"/>
          <p:cNvSpPr>
            <a:spLocks noGrp="1"/>
          </p:cNvSpPr>
          <p:nvPr>
            <p:ph sz="quarter" idx="13"/>
          </p:nvPr>
        </p:nvSpPr>
        <p:spPr>
          <a:xfrm>
            <a:off x="609600" y="980728"/>
            <a:ext cx="7924800" cy="4114800"/>
          </a:xfrm>
        </p:spPr>
        <p:txBody>
          <a:bodyPr>
            <a:normAutofit fontScale="85000" lnSpcReduction="10000"/>
          </a:bodyPr>
          <a:lstStyle/>
          <a:p>
            <a:pPr marL="0" indent="0" algn="just">
              <a:buNone/>
            </a:pPr>
            <a:r>
              <a:rPr lang="fr-FR" sz="3300" dirty="0" smtClean="0"/>
              <a:t>L’EAP est un Environnement d’Apprentissage </a:t>
            </a:r>
            <a:r>
              <a:rPr lang="fr-FR" sz="3300" dirty="0"/>
              <a:t>P</a:t>
            </a:r>
            <a:r>
              <a:rPr lang="fr-FR" sz="3300" dirty="0" smtClean="0"/>
              <a:t>ersonnel.</a:t>
            </a:r>
          </a:p>
          <a:p>
            <a:pPr marL="0" indent="0" algn="just">
              <a:buNone/>
            </a:pPr>
            <a:r>
              <a:rPr lang="fr-FR" sz="3300" dirty="0" smtClean="0"/>
              <a:t>Le meilleur support (CMS=</a:t>
            </a:r>
            <a:r>
              <a:rPr lang="fr-FR" sz="3300" b="1" dirty="0"/>
              <a:t>Content Management </a:t>
            </a:r>
            <a:r>
              <a:rPr lang="fr-FR" sz="3300" b="1" dirty="0" smtClean="0"/>
              <a:t>System </a:t>
            </a:r>
            <a:r>
              <a:rPr lang="fr-FR" sz="3300" dirty="0" smtClean="0"/>
              <a:t>ou</a:t>
            </a:r>
            <a:r>
              <a:rPr lang="fr-FR" sz="3300" b="1" dirty="0" smtClean="0"/>
              <a:t> Système de management de contenu</a:t>
            </a:r>
            <a:r>
              <a:rPr lang="fr-FR" sz="3300" dirty="0" smtClean="0"/>
              <a:t>) semble être le blog.</a:t>
            </a:r>
          </a:p>
          <a:p>
            <a:pPr marL="0" indent="0">
              <a:buNone/>
            </a:pPr>
            <a:r>
              <a:rPr lang="fr-FR" sz="3300" dirty="0" smtClean="0"/>
              <a:t>Il est dynamique, personnalisable et contient des éléments d’interactivité (commentaires, réseaux sociaux…</a:t>
            </a:r>
          </a:p>
          <a:p>
            <a:pPr marL="0" indent="0">
              <a:buNone/>
            </a:pPr>
            <a:r>
              <a:rPr lang="fr-FR" sz="3300" dirty="0" smtClean="0"/>
              <a:t>Un CMS est indispensable pour favoriser l’auto-formation.</a:t>
            </a:r>
          </a:p>
          <a:p>
            <a:pPr marL="0" indent="0">
              <a:buNone/>
            </a:pPr>
            <a:endParaRPr lang="fr-FR" dirty="0"/>
          </a:p>
        </p:txBody>
      </p:sp>
      <p:pic>
        <p:nvPicPr>
          <p:cNvPr id="4" name="Image 3" descr="Inclass@blεs Mathématiqu€s 2.0 - Google Chro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2144" y="4778396"/>
            <a:ext cx="1979712" cy="1066312"/>
          </a:xfrm>
          <a:prstGeom prst="rect">
            <a:avLst/>
          </a:prstGeom>
        </p:spPr>
      </p:pic>
    </p:spTree>
    <p:extLst>
      <p:ext uri="{BB962C8B-B14F-4D97-AF65-F5344CB8AC3E}">
        <p14:creationId xmlns:p14="http://schemas.microsoft.com/office/powerpoint/2010/main" val="28692952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6004" y="274638"/>
            <a:ext cx="8354888" cy="634082"/>
          </a:xfrm>
        </p:spPr>
        <p:txBody>
          <a:bodyPr/>
          <a:lstStyle/>
          <a:p>
            <a:r>
              <a:rPr lang="fr-FR" dirty="0" smtClean="0"/>
              <a:t>Les documents collaboratifs - </a:t>
            </a:r>
            <a:r>
              <a:rPr lang="fr-FR" dirty="0" smtClean="0"/>
              <a:t>coopératifs</a:t>
            </a:r>
            <a:endParaRPr lang="fr-FR" dirty="0"/>
          </a:p>
        </p:txBody>
      </p:sp>
      <p:sp>
        <p:nvSpPr>
          <p:cNvPr id="3" name="Espace réservé du contenu 2"/>
          <p:cNvSpPr>
            <a:spLocks noGrp="1"/>
          </p:cNvSpPr>
          <p:nvPr>
            <p:ph sz="quarter" idx="13"/>
          </p:nvPr>
        </p:nvSpPr>
        <p:spPr/>
        <p:txBody>
          <a:bodyPr/>
          <a:lstStyle/>
          <a:p>
            <a:endParaRPr lang="fr-FR"/>
          </a:p>
        </p:txBody>
      </p:sp>
    </p:spTree>
    <p:extLst>
      <p:ext uri="{BB962C8B-B14F-4D97-AF65-F5344CB8AC3E}">
        <p14:creationId xmlns:p14="http://schemas.microsoft.com/office/powerpoint/2010/main" val="28172471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7924800" cy="562074"/>
          </a:xfrm>
        </p:spPr>
        <p:txBody>
          <a:bodyPr/>
          <a:lstStyle/>
          <a:p>
            <a:r>
              <a:rPr lang="fr-FR" dirty="0" err="1" smtClean="0"/>
              <a:t>Classcraft</a:t>
            </a:r>
            <a:r>
              <a:rPr lang="fr-FR" dirty="0" smtClean="0"/>
              <a:t> – LES POINTS DE VIE EN CLASSE</a:t>
            </a:r>
            <a:endParaRPr lang="fr-FR" dirty="0"/>
          </a:p>
        </p:txBody>
      </p:sp>
      <p:pic>
        <p:nvPicPr>
          <p:cNvPr id="4" name="Espace réservé du contenu 3" descr="Capture d’écran"/>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626088" y="1700808"/>
            <a:ext cx="7924800" cy="3476465"/>
          </a:xfrm>
        </p:spPr>
      </p:pic>
      <p:sp>
        <p:nvSpPr>
          <p:cNvPr id="5" name="ZoneTexte 4"/>
          <p:cNvSpPr txBox="1"/>
          <p:nvPr/>
        </p:nvSpPr>
        <p:spPr>
          <a:xfrm>
            <a:off x="3059832" y="980728"/>
            <a:ext cx="3057312" cy="369332"/>
          </a:xfrm>
          <a:prstGeom prst="rect">
            <a:avLst/>
          </a:prstGeom>
          <a:noFill/>
        </p:spPr>
        <p:txBody>
          <a:bodyPr wrap="none" rtlCol="0">
            <a:spAutoFit/>
          </a:bodyPr>
          <a:lstStyle/>
          <a:p>
            <a:r>
              <a:rPr lang="fr-FR" dirty="0">
                <a:hlinkClick r:id="rId3"/>
              </a:rPr>
              <a:t>http://www.classcraft.com/fr/</a:t>
            </a:r>
            <a:endParaRPr lang="fr-FR" dirty="0"/>
          </a:p>
        </p:txBody>
      </p:sp>
    </p:spTree>
    <p:extLst>
      <p:ext uri="{BB962C8B-B14F-4D97-AF65-F5344CB8AC3E}">
        <p14:creationId xmlns:p14="http://schemas.microsoft.com/office/powerpoint/2010/main" val="13735589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7924800" cy="706090"/>
          </a:xfrm>
        </p:spPr>
        <p:txBody>
          <a:bodyPr/>
          <a:lstStyle/>
          <a:p>
            <a:r>
              <a:rPr lang="fr-FR" dirty="0" err="1" smtClean="0"/>
              <a:t>Classcraft</a:t>
            </a:r>
            <a:r>
              <a:rPr lang="fr-FR" dirty="0" smtClean="0"/>
              <a:t> – LES POINTS DE VIE EN CLASSE</a:t>
            </a:r>
            <a:endParaRPr lang="fr-FR" dirty="0"/>
          </a:p>
        </p:txBody>
      </p:sp>
      <p:sp>
        <p:nvSpPr>
          <p:cNvPr id="5" name="ZoneTexte 4"/>
          <p:cNvSpPr txBox="1"/>
          <p:nvPr/>
        </p:nvSpPr>
        <p:spPr>
          <a:xfrm>
            <a:off x="3043344" y="1159883"/>
            <a:ext cx="3057312" cy="369332"/>
          </a:xfrm>
          <a:prstGeom prst="rect">
            <a:avLst/>
          </a:prstGeom>
          <a:noFill/>
        </p:spPr>
        <p:txBody>
          <a:bodyPr wrap="none" rtlCol="0">
            <a:spAutoFit/>
          </a:bodyPr>
          <a:lstStyle/>
          <a:p>
            <a:r>
              <a:rPr lang="fr-FR" dirty="0">
                <a:hlinkClick r:id="rId2"/>
              </a:rPr>
              <a:t>http://www.classcraft.com/fr/</a:t>
            </a:r>
            <a:endParaRPr lang="fr-FR" dirty="0"/>
          </a:p>
        </p:txBody>
      </p:sp>
      <p:sp>
        <p:nvSpPr>
          <p:cNvPr id="7" name="Rectangle 2"/>
          <p:cNvSpPr>
            <a:spLocks noGrp="1" noChangeArrowheads="1"/>
          </p:cNvSpPr>
          <p:nvPr>
            <p:ph sz="quarter" idx="13"/>
          </p:nvPr>
        </p:nvSpPr>
        <p:spPr bwMode="auto">
          <a:xfrm>
            <a:off x="609600" y="1431372"/>
            <a:ext cx="7924799" cy="4452461"/>
          </a:xfrm>
          <a:prstGeom prst="rect">
            <a:avLst/>
          </a:prstGeom>
          <a:noFill/>
          <a:ln>
            <a:noFill/>
          </a:ln>
          <a:effectLst/>
        </p:spPr>
        <p:txBody>
          <a:bodyPr vert="horz" wrap="square" lIns="0" tIns="45720" rIns="91440" bIns="126960" numCol="1" anchor="ctr" anchorCtr="0" compatLnSpc="1">
            <a:prstTxWarp prst="textNoShape">
              <a:avLst/>
            </a:prstTxWarp>
            <a:spAutoFit/>
          </a:bodyPr>
          <a:lstStyle/>
          <a:p>
            <a:pPr marL="0" indent="0" eaLnBrk="0" fontAlgn="base" hangingPunct="0">
              <a:spcBef>
                <a:spcPct val="0"/>
              </a:spcBef>
              <a:spcAft>
                <a:spcPct val="0"/>
              </a:spcAft>
              <a:buClrTx/>
              <a:buNone/>
            </a:pPr>
            <a:r>
              <a:rPr lang="fr-FR" sz="3600" dirty="0" err="1">
                <a:latin typeface="LM Roman 12" panose="00000500000000000000" pitchFamily="50" charset="0"/>
              </a:rPr>
              <a:t>Classcraft</a:t>
            </a:r>
            <a:r>
              <a:rPr lang="fr-FR" sz="3600" dirty="0">
                <a:latin typeface="LM Roman 12" panose="00000500000000000000" pitchFamily="50" charset="0"/>
              </a:rPr>
              <a:t> fonctionne parce que ça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r>
              <a:rPr kumimoji="0" lang="fr-FR" sz="2400" b="1" i="0" u="none" strike="noStrike" cap="none" normalizeH="0" baseline="0" dirty="0" smtClean="0">
                <a:ln>
                  <a:noFill/>
                </a:ln>
                <a:solidFill>
                  <a:srgbClr val="FFC000"/>
                </a:solidFill>
                <a:effectLst/>
                <a:latin typeface="LM Roman 12" panose="00000500000000000000" pitchFamily="50" charset="0"/>
              </a:rPr>
              <a:t>Augmente la motivation des élèves</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fr-FR" sz="2400" b="0" i="0" u="none" strike="noStrike" cap="none" normalizeH="0" baseline="0" dirty="0" smtClean="0">
                <a:ln>
                  <a:noFill/>
                </a:ln>
                <a:effectLst/>
                <a:latin typeface="LM Roman 12" panose="00000500000000000000" pitchFamily="50" charset="0"/>
              </a:rPr>
              <a:t>	par le biais de récompenses et de risques réels.</a:t>
            </a: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r>
              <a:rPr kumimoji="0" lang="fr-FR" sz="2400" b="1" i="0" u="none" strike="noStrike" cap="none" normalizeH="0" baseline="0" dirty="0" smtClean="0">
                <a:ln>
                  <a:noFill/>
                </a:ln>
                <a:solidFill>
                  <a:srgbClr val="FFC000"/>
                </a:solidFill>
                <a:effectLst/>
                <a:latin typeface="LM Roman 12" panose="00000500000000000000" pitchFamily="50" charset="0"/>
              </a:rPr>
              <a:t>Enseigne une collaboration signifiante</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fr-FR" sz="2400" b="0" i="0" u="none" strike="noStrike" cap="none" normalizeH="0" baseline="0" dirty="0" smtClean="0">
                <a:ln>
                  <a:noFill/>
                </a:ln>
                <a:effectLst/>
                <a:latin typeface="LM Roman 12" panose="00000500000000000000" pitchFamily="50" charset="0"/>
              </a:rPr>
              <a:t>	en plaçant les élèves dans une équipe dont ils auront besoin pour réussir.</a:t>
            </a: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r>
              <a:rPr kumimoji="0" lang="fr-FR" sz="2400" b="1" i="0" u="none" strike="noStrike" cap="none" normalizeH="0" baseline="0" dirty="0" smtClean="0">
                <a:ln>
                  <a:noFill/>
                </a:ln>
                <a:solidFill>
                  <a:srgbClr val="FFC000"/>
                </a:solidFill>
                <a:effectLst/>
                <a:latin typeface="LM Roman 12" panose="00000500000000000000" pitchFamily="50" charset="0"/>
              </a:rPr>
              <a:t>Améliore les comportements en classe</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fr-FR" sz="2400" b="0" i="0" u="none" strike="noStrike" cap="none" normalizeH="0" baseline="0" dirty="0" smtClean="0">
                <a:ln>
                  <a:noFill/>
                </a:ln>
                <a:effectLst/>
                <a:latin typeface="LM Roman 12" panose="00000500000000000000" pitchFamily="50" charset="0"/>
              </a:rPr>
              <a:t>	en </a:t>
            </a:r>
            <a:r>
              <a:rPr kumimoji="0" lang="fr-FR" sz="2400" b="0" i="0" u="none" strike="noStrike" cap="none" normalizeH="0" baseline="0" dirty="0" err="1" smtClean="0">
                <a:ln>
                  <a:noFill/>
                </a:ln>
                <a:effectLst/>
                <a:latin typeface="LM Roman 12" panose="00000500000000000000" pitchFamily="50" charset="0"/>
              </a:rPr>
              <a:t>ludifiant</a:t>
            </a:r>
            <a:r>
              <a:rPr kumimoji="0" lang="fr-FR" sz="2400" b="0" i="0" u="none" strike="noStrike" cap="none" normalizeH="0" baseline="0" dirty="0" smtClean="0">
                <a:ln>
                  <a:noFill/>
                </a:ln>
                <a:effectLst/>
                <a:latin typeface="LM Roman 12" panose="00000500000000000000" pitchFamily="50" charset="0"/>
              </a:rPr>
              <a:t> l'expérience de la classe et en rendant l'apprentissage amusant!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sz="3200" b="0" i="0" u="none" strike="noStrike" cap="none" normalizeH="0" baseline="0" dirty="0" smtClean="0">
              <a:ln>
                <a:noFill/>
              </a:ln>
              <a:effectLst/>
              <a:latin typeface="LM Roman 12" panose="00000500000000000000" pitchFamily="50" charset="0"/>
            </a:endParaRPr>
          </a:p>
        </p:txBody>
      </p:sp>
    </p:spTree>
    <p:extLst>
      <p:ext uri="{BB962C8B-B14F-4D97-AF65-F5344CB8AC3E}">
        <p14:creationId xmlns:p14="http://schemas.microsoft.com/office/powerpoint/2010/main" val="6922253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Espace réservé du contenu 4"/>
          <p:cNvGraphicFramePr>
            <a:graphicFrameLocks noGrp="1"/>
          </p:cNvGraphicFramePr>
          <p:nvPr>
            <p:ph sz="quarter" idx="13"/>
            <p:extLst>
              <p:ext uri="{D42A27DB-BD31-4B8C-83A1-F6EECF244321}">
                <p14:modId xmlns:p14="http://schemas.microsoft.com/office/powerpoint/2010/main" val="3373871480"/>
              </p:ext>
            </p:extLst>
          </p:nvPr>
        </p:nvGraphicFramePr>
        <p:xfrm>
          <a:off x="609600" y="1008046"/>
          <a:ext cx="8138864" cy="5332571"/>
        </p:xfrm>
        <a:graphic>
          <a:graphicData uri="http://schemas.openxmlformats.org/drawingml/2006/table">
            <a:tbl>
              <a:tblPr firstRow="1" bandRow="1">
                <a:tableStyleId>{5C22544A-7EE6-4342-B048-85BDC9FD1C3A}</a:tableStyleId>
              </a:tblPr>
              <a:tblGrid>
                <a:gridCol w="667591"/>
                <a:gridCol w="3919513"/>
                <a:gridCol w="3551760"/>
              </a:tblGrid>
              <a:tr h="719924">
                <a:tc>
                  <a:txBody>
                    <a:bodyPr/>
                    <a:lstStyle/>
                    <a:p>
                      <a:endParaRPr lang="fr-FR" dirty="0">
                        <a:latin typeface="Times New Roman" panose="02020603050405020304" pitchFamily="18" charset="0"/>
                        <a:cs typeface="Times New Roman" panose="02020603050405020304" pitchFamily="18" charset="0"/>
                      </a:endParaRPr>
                    </a:p>
                  </a:txBody>
                  <a:tcPr>
                    <a:solidFill>
                      <a:schemeClr val="bg1">
                        <a:lumMod val="50000"/>
                        <a:lumOff val="50000"/>
                      </a:schemeClr>
                    </a:solidFill>
                  </a:tcPr>
                </a:tc>
                <a:tc>
                  <a:txBody>
                    <a:bodyPr/>
                    <a:lstStyle/>
                    <a:p>
                      <a:pPr algn="ctr"/>
                      <a:r>
                        <a:rPr lang="fr-FR" dirty="0" smtClean="0">
                          <a:latin typeface="Times New Roman" panose="02020603050405020304" pitchFamily="18" charset="0"/>
                          <a:cs typeface="Times New Roman" panose="02020603050405020304" pitchFamily="18" charset="0"/>
                        </a:rPr>
                        <a:t>LIVRES</a:t>
                      </a:r>
                      <a:endParaRPr lang="fr-FR" dirty="0">
                        <a:latin typeface="Times New Roman" panose="02020603050405020304" pitchFamily="18" charset="0"/>
                        <a:cs typeface="Times New Roman" panose="02020603050405020304" pitchFamily="18" charset="0"/>
                      </a:endParaRPr>
                    </a:p>
                  </a:txBody>
                  <a:tcPr anchor="ctr">
                    <a:solidFill>
                      <a:schemeClr val="bg1">
                        <a:lumMod val="50000"/>
                        <a:lumOff val="50000"/>
                      </a:schemeClr>
                    </a:solidFill>
                  </a:tcPr>
                </a:tc>
                <a:tc>
                  <a:txBody>
                    <a:bodyPr/>
                    <a:lstStyle/>
                    <a:p>
                      <a:pPr algn="ctr"/>
                      <a:r>
                        <a:rPr lang="fr-FR" dirty="0" smtClean="0">
                          <a:latin typeface="Times New Roman" panose="02020603050405020304" pitchFamily="18" charset="0"/>
                          <a:cs typeface="Times New Roman" panose="02020603050405020304" pitchFamily="18" charset="0"/>
                        </a:rPr>
                        <a:t>ECRANS</a:t>
                      </a:r>
                      <a:endParaRPr lang="fr-FR" dirty="0">
                        <a:latin typeface="Times New Roman" panose="02020603050405020304" pitchFamily="18" charset="0"/>
                        <a:cs typeface="Times New Roman" panose="02020603050405020304" pitchFamily="18" charset="0"/>
                      </a:endParaRPr>
                    </a:p>
                  </a:txBody>
                  <a:tcPr anchor="ctr">
                    <a:solidFill>
                      <a:schemeClr val="bg1">
                        <a:lumMod val="50000"/>
                        <a:lumOff val="50000"/>
                      </a:schemeClr>
                    </a:solidFill>
                  </a:tcPr>
                </a:tc>
              </a:tr>
              <a:tr h="2008881">
                <a:tc>
                  <a:txBody>
                    <a:bodyPr/>
                    <a:lstStyle/>
                    <a:p>
                      <a:pPr algn="ctr"/>
                      <a:r>
                        <a:rPr lang="fr-FR" sz="7200" dirty="0" smtClean="0">
                          <a:latin typeface="Times New Roman" panose="02020603050405020304" pitchFamily="18" charset="0"/>
                          <a:cs typeface="Times New Roman" panose="02020603050405020304" pitchFamily="18" charset="0"/>
                        </a:rPr>
                        <a:t>-</a:t>
                      </a:r>
                      <a:endParaRPr lang="fr-FR" sz="7200" dirty="0">
                        <a:latin typeface="Times New Roman" panose="02020603050405020304" pitchFamily="18" charset="0"/>
                        <a:cs typeface="Times New Roman" panose="02020603050405020304" pitchFamily="18" charset="0"/>
                      </a:endParaRPr>
                    </a:p>
                  </a:txBody>
                  <a:tcPr anchor="ctr"/>
                </a:tc>
                <a:tc>
                  <a:txBody>
                    <a:bodyPr/>
                    <a:lstStyle/>
                    <a:p>
                      <a:pPr marL="285750" indent="-285750">
                        <a:buFont typeface="Arial" panose="020B0604020202020204" pitchFamily="34" charset="0"/>
                        <a:buChar char="•"/>
                      </a:pPr>
                      <a:r>
                        <a:rPr lang="fr-FR" sz="2000" dirty="0" smtClean="0">
                          <a:latin typeface="Times New Roman" panose="02020603050405020304" pitchFamily="18" charset="0"/>
                          <a:cs typeface="Times New Roman" panose="02020603050405020304" pitchFamily="18" charset="0"/>
                        </a:rPr>
                        <a:t>Réduction des compétences aux </a:t>
                      </a:r>
                      <a:r>
                        <a:rPr lang="fr-FR" sz="2000" b="1" dirty="0" smtClean="0">
                          <a:latin typeface="Times New Roman" panose="02020603050405020304" pitchFamily="18" charset="0"/>
                          <a:cs typeface="Times New Roman" panose="02020603050405020304" pitchFamily="18" charset="0"/>
                        </a:rPr>
                        <a:t>apprentissages par cœur</a:t>
                      </a:r>
                    </a:p>
                    <a:p>
                      <a:pPr marL="285750" indent="-285750">
                        <a:buFont typeface="Arial" panose="020B0604020202020204" pitchFamily="34" charset="0"/>
                        <a:buChar char="•"/>
                      </a:pPr>
                      <a:r>
                        <a:rPr lang="fr-FR" sz="2000" b="1" dirty="0" smtClean="0">
                          <a:latin typeface="Times New Roman" panose="02020603050405020304" pitchFamily="18" charset="0"/>
                          <a:cs typeface="Times New Roman" panose="02020603050405020304" pitchFamily="18" charset="0"/>
                        </a:rPr>
                        <a:t>Inhibe la créativité</a:t>
                      </a:r>
                      <a:endParaRPr lang="fr-FR" sz="2000" b="1" dirty="0">
                        <a:latin typeface="Times New Roman" panose="02020603050405020304" pitchFamily="18" charset="0"/>
                        <a:cs typeface="Times New Roman" panose="02020603050405020304" pitchFamily="18" charset="0"/>
                      </a:endParaRPr>
                    </a:p>
                  </a:txBody>
                  <a:tcPr/>
                </a:tc>
                <a:tc>
                  <a:txBody>
                    <a:bodyPr/>
                    <a:lstStyle/>
                    <a:p>
                      <a:pPr marL="285750" indent="-285750" algn="l">
                        <a:buFont typeface="Arial" panose="020B0604020202020204" pitchFamily="34" charset="0"/>
                        <a:buChar char="•"/>
                      </a:pPr>
                      <a:r>
                        <a:rPr lang="fr-FR" sz="2000" b="1" dirty="0" smtClean="0">
                          <a:latin typeface="Times New Roman" panose="02020603050405020304" pitchFamily="18" charset="0"/>
                          <a:cs typeface="Times New Roman" panose="02020603050405020304" pitchFamily="18" charset="0"/>
                        </a:rPr>
                        <a:t>Dispersion </a:t>
                      </a:r>
                      <a:r>
                        <a:rPr lang="fr-FR" sz="2000" dirty="0" smtClean="0">
                          <a:latin typeface="Times New Roman" panose="02020603050405020304" pitchFamily="18" charset="0"/>
                          <a:cs typeface="Times New Roman" panose="02020603050405020304" pitchFamily="18" charset="0"/>
                        </a:rPr>
                        <a:t>(zapping)</a:t>
                      </a:r>
                    </a:p>
                    <a:p>
                      <a:pPr marL="285750" indent="-285750" algn="l">
                        <a:buFont typeface="Arial" panose="020B0604020202020204" pitchFamily="34" charset="0"/>
                        <a:buChar char="•"/>
                      </a:pPr>
                      <a:r>
                        <a:rPr lang="fr-FR" sz="2000" dirty="0" smtClean="0">
                          <a:latin typeface="Times New Roman" panose="02020603050405020304" pitchFamily="18" charset="0"/>
                          <a:cs typeface="Times New Roman" panose="02020603050405020304" pitchFamily="18" charset="0"/>
                        </a:rPr>
                        <a:t>Pensée immergée dans chaque situation nouvelle, </a:t>
                      </a:r>
                      <a:r>
                        <a:rPr lang="fr-FR" sz="2000" b="1" dirty="0" smtClean="0">
                          <a:latin typeface="Times New Roman" panose="02020603050405020304" pitchFamily="18" charset="0"/>
                          <a:cs typeface="Times New Roman" panose="02020603050405020304" pitchFamily="18" charset="0"/>
                        </a:rPr>
                        <a:t>sans recul</a:t>
                      </a:r>
                      <a:r>
                        <a:rPr lang="fr-FR" sz="2000" dirty="0" smtClean="0">
                          <a:latin typeface="Times New Roman" panose="02020603050405020304" pitchFamily="18" charset="0"/>
                          <a:cs typeface="Times New Roman" panose="02020603050405020304" pitchFamily="18" charset="0"/>
                        </a:rPr>
                        <a:t> cognitif ni </a:t>
                      </a:r>
                      <a:r>
                        <a:rPr lang="fr-FR" sz="2000" b="1" dirty="0" smtClean="0">
                          <a:latin typeface="Times New Roman" panose="02020603050405020304" pitchFamily="18" charset="0"/>
                          <a:cs typeface="Times New Roman" panose="02020603050405020304" pitchFamily="18" charset="0"/>
                        </a:rPr>
                        <a:t>temporel</a:t>
                      </a:r>
                      <a:r>
                        <a:rPr lang="fr-FR" sz="2000" dirty="0" smtClean="0">
                          <a:latin typeface="Times New Roman" panose="02020603050405020304" pitchFamily="18" charset="0"/>
                          <a:cs typeface="Times New Roman" panose="02020603050405020304" pitchFamily="18" charset="0"/>
                        </a:rPr>
                        <a:t> et donc </a:t>
                      </a:r>
                      <a:r>
                        <a:rPr lang="fr-FR" sz="2000" b="1" dirty="0" smtClean="0">
                          <a:latin typeface="Times New Roman" panose="02020603050405020304" pitchFamily="18" charset="0"/>
                          <a:cs typeface="Times New Roman" panose="02020603050405020304" pitchFamily="18" charset="0"/>
                        </a:rPr>
                        <a:t>sans conscience de soi</a:t>
                      </a:r>
                      <a:endParaRPr lang="fr-FR" sz="2000" b="1" dirty="0">
                        <a:latin typeface="Times New Roman" panose="02020603050405020304" pitchFamily="18" charset="0"/>
                        <a:cs typeface="Times New Roman" panose="02020603050405020304" pitchFamily="18" charset="0"/>
                      </a:endParaRPr>
                    </a:p>
                  </a:txBody>
                  <a:tcPr/>
                </a:tc>
              </a:tr>
              <a:tr h="1232166">
                <a:tc>
                  <a:txBody>
                    <a:bodyPr/>
                    <a:lstStyle/>
                    <a:p>
                      <a:pPr algn="ctr"/>
                      <a:r>
                        <a:rPr lang="fr-FR" sz="6000" dirty="0" smtClean="0">
                          <a:latin typeface="Times New Roman" panose="02020603050405020304" pitchFamily="18" charset="0"/>
                          <a:cs typeface="Times New Roman" panose="02020603050405020304" pitchFamily="18" charset="0"/>
                        </a:rPr>
                        <a:t>+</a:t>
                      </a:r>
                      <a:endParaRPr lang="fr-FR" sz="6000" dirty="0">
                        <a:latin typeface="Times New Roman" panose="02020603050405020304" pitchFamily="18" charset="0"/>
                        <a:cs typeface="Times New Roman" panose="02020603050405020304" pitchFamily="18" charset="0"/>
                      </a:endParaRPr>
                    </a:p>
                  </a:txBody>
                  <a:tcPr anchor="ctr"/>
                </a:tc>
                <a:tc>
                  <a:txBody>
                    <a:bodyPr/>
                    <a:lstStyle/>
                    <a:p>
                      <a:pPr marL="285750" indent="-285750">
                        <a:buFont typeface="Arial" panose="020B0604020202020204" pitchFamily="34" charset="0"/>
                        <a:buChar char="•"/>
                      </a:pPr>
                      <a:r>
                        <a:rPr lang="fr-FR" sz="2000" dirty="0" smtClean="0">
                          <a:latin typeface="Times New Roman" panose="02020603050405020304" pitchFamily="18" charset="0"/>
                          <a:cs typeface="Times New Roman" panose="02020603050405020304" pitchFamily="18" charset="0"/>
                        </a:rPr>
                        <a:t>Permet </a:t>
                      </a:r>
                      <a:r>
                        <a:rPr lang="fr-FR" sz="2000" b="1" dirty="0" smtClean="0">
                          <a:latin typeface="Times New Roman" panose="02020603050405020304" pitchFamily="18" charset="0"/>
                          <a:cs typeface="Times New Roman" panose="02020603050405020304" pitchFamily="18" charset="0"/>
                        </a:rPr>
                        <a:t>d’approprier</a:t>
                      </a:r>
                      <a:r>
                        <a:rPr lang="fr-FR" sz="2000" b="1" baseline="0" dirty="0" smtClean="0">
                          <a:latin typeface="Times New Roman" panose="02020603050405020304" pitchFamily="18" charset="0"/>
                          <a:cs typeface="Times New Roman" panose="02020603050405020304" pitchFamily="18" charset="0"/>
                        </a:rPr>
                        <a:t> sa propre histoire</a:t>
                      </a:r>
                      <a:r>
                        <a:rPr lang="fr-FR" sz="2000" baseline="0" dirty="0" smtClean="0">
                          <a:latin typeface="Times New Roman" panose="02020603050405020304" pitchFamily="18" charset="0"/>
                          <a:cs typeface="Times New Roman" panose="02020603050405020304" pitchFamily="18" charset="0"/>
                        </a:rPr>
                        <a:t> en s’en faisant la narrateur</a:t>
                      </a:r>
                      <a:endParaRPr lang="fr-FR" sz="2000" dirty="0">
                        <a:latin typeface="Times New Roman" panose="02020603050405020304" pitchFamily="18" charset="0"/>
                        <a:cs typeface="Times New Roman" panose="02020603050405020304" pitchFamily="18" charset="0"/>
                      </a:endParaRPr>
                    </a:p>
                  </a:txBody>
                  <a:tcPr/>
                </a:tc>
                <a:tc>
                  <a:txBody>
                    <a:bodyPr/>
                    <a:lstStyle/>
                    <a:p>
                      <a:pPr marL="342900" indent="-342900">
                        <a:buFont typeface="Arial" panose="020B0604020202020204" pitchFamily="34" charset="0"/>
                        <a:buChar char="•"/>
                      </a:pPr>
                      <a:r>
                        <a:rPr lang="fr-FR" sz="2000" dirty="0" smtClean="0">
                          <a:latin typeface="Times New Roman" panose="02020603050405020304" pitchFamily="18" charset="0"/>
                          <a:cs typeface="Times New Roman" panose="02020603050405020304" pitchFamily="18" charset="0"/>
                        </a:rPr>
                        <a:t>Favorise la </a:t>
                      </a:r>
                      <a:r>
                        <a:rPr lang="fr-FR" sz="2000" b="1" dirty="0" smtClean="0">
                          <a:latin typeface="Times New Roman" panose="02020603050405020304" pitchFamily="18" charset="0"/>
                          <a:cs typeface="Times New Roman" panose="02020603050405020304" pitchFamily="18" charset="0"/>
                        </a:rPr>
                        <a:t>capacité à faire face à l’imprévisible</a:t>
                      </a:r>
                      <a:endParaRPr lang="fr-FR" sz="2000" b="1" dirty="0">
                        <a:latin typeface="Times New Roman" panose="02020603050405020304" pitchFamily="18" charset="0"/>
                        <a:cs typeface="Times New Roman" panose="02020603050405020304" pitchFamily="18" charset="0"/>
                      </a:endParaRPr>
                    </a:p>
                  </a:txBody>
                  <a:tcPr/>
                </a:tc>
              </a:tr>
              <a:tr h="1052271">
                <a:tc>
                  <a:txBody>
                    <a:bodyPr/>
                    <a:lstStyle/>
                    <a:p>
                      <a:r>
                        <a:rPr lang="fr-FR" sz="2000" b="1" dirty="0" smtClean="0">
                          <a:solidFill>
                            <a:schemeClr val="bg1"/>
                          </a:solidFill>
                          <a:latin typeface="Times New Roman" panose="02020603050405020304" pitchFamily="18" charset="0"/>
                          <a:cs typeface="Times New Roman" panose="02020603050405020304" pitchFamily="18" charset="0"/>
                        </a:rPr>
                        <a:t>Synthèse</a:t>
                      </a:r>
                      <a:endParaRPr lang="fr-FR" sz="2000" b="1" dirty="0">
                        <a:solidFill>
                          <a:schemeClr val="bg1"/>
                        </a:solidFill>
                        <a:latin typeface="Times New Roman" panose="02020603050405020304" pitchFamily="18" charset="0"/>
                        <a:cs typeface="Times New Roman" panose="02020603050405020304" pitchFamily="18" charset="0"/>
                      </a:endParaRPr>
                    </a:p>
                  </a:txBody>
                  <a:tcPr vert="vert270" anchor="ctr" anchorCtr="1">
                    <a:solidFill>
                      <a:schemeClr val="bg1">
                        <a:lumMod val="50000"/>
                        <a:lumOff val="50000"/>
                      </a:schemeClr>
                    </a:solidFill>
                  </a:tcPr>
                </a:tc>
                <a:tc gridSpan="2">
                  <a:txBody>
                    <a:bodyPr/>
                    <a:lstStyle/>
                    <a:p>
                      <a:pPr algn="ctr"/>
                      <a:r>
                        <a:rPr lang="fr-FR" sz="2800" b="1" dirty="0" smtClean="0">
                          <a:solidFill>
                            <a:schemeClr val="bg1"/>
                          </a:solidFill>
                          <a:latin typeface="Times New Roman" panose="02020603050405020304" pitchFamily="18" charset="0"/>
                          <a:cs typeface="Times New Roman" panose="02020603050405020304" pitchFamily="18" charset="0"/>
                        </a:rPr>
                        <a:t>Avoir intériorisé les repères temporels de la culture du livre, est indispensable pour bénéficier du rapport aux écrans</a:t>
                      </a:r>
                    </a:p>
                  </a:txBody>
                  <a:tcPr>
                    <a:solidFill>
                      <a:schemeClr val="bg1">
                        <a:lumMod val="50000"/>
                        <a:lumOff val="50000"/>
                      </a:schemeClr>
                    </a:solidFill>
                  </a:tcPr>
                </a:tc>
                <a:tc hMerge="1">
                  <a:txBody>
                    <a:bodyPr/>
                    <a:lstStyle/>
                    <a:p>
                      <a:endParaRPr lang="fr-FR" dirty="0"/>
                    </a:p>
                  </a:txBody>
                  <a:tcPr/>
                </a:tc>
              </a:tr>
            </a:tbl>
          </a:graphicData>
        </a:graphic>
      </p:graphicFrame>
      <p:sp>
        <p:nvSpPr>
          <p:cNvPr id="4" name="Titre 1"/>
          <p:cNvSpPr>
            <a:spLocks noGrp="1"/>
          </p:cNvSpPr>
          <p:nvPr>
            <p:ph type="title"/>
          </p:nvPr>
        </p:nvSpPr>
        <p:spPr>
          <a:xfrm>
            <a:off x="609600" y="274638"/>
            <a:ext cx="7924800" cy="562074"/>
          </a:xfrm>
        </p:spPr>
        <p:txBody>
          <a:bodyPr/>
          <a:lstStyle/>
          <a:p>
            <a:pPr algn="ctr"/>
            <a:r>
              <a:rPr lang="fr-FR" dirty="0">
                <a:latin typeface="Times New Roman" panose="02020603050405020304" pitchFamily="18" charset="0"/>
                <a:cs typeface="Times New Roman" panose="02020603050405020304" pitchFamily="18" charset="0"/>
              </a:rPr>
              <a:t>Serge </a:t>
            </a:r>
            <a:r>
              <a:rPr lang="fr-FR" dirty="0" err="1">
                <a:latin typeface="Times New Roman" panose="02020603050405020304" pitchFamily="18" charset="0"/>
                <a:cs typeface="Times New Roman" panose="02020603050405020304" pitchFamily="18" charset="0"/>
              </a:rPr>
              <a:t>tisseron</a:t>
            </a:r>
            <a:r>
              <a:rPr lang="fr-FR" dirty="0">
                <a:latin typeface="Times New Roman" panose="02020603050405020304" pitchFamily="18" charset="0"/>
                <a:cs typeface="Times New Roman" panose="02020603050405020304" pitchFamily="18" charset="0"/>
              </a:rPr>
              <a:t> – </a:t>
            </a:r>
            <a:r>
              <a:rPr lang="fr-FR" dirty="0" smtClean="0">
                <a:latin typeface="Times New Roman" panose="02020603050405020304" pitchFamily="18" charset="0"/>
                <a:cs typeface="Times New Roman" panose="02020603050405020304" pitchFamily="18" charset="0"/>
              </a:rPr>
              <a:t>LIVRE VS ECRAN</a:t>
            </a:r>
            <a:endParaRPr lang="fr-FR" dirty="0">
              <a:latin typeface="Times New Roman" panose="02020603050405020304" pitchFamily="18" charset="0"/>
              <a:cs typeface="Times New Roman" panose="02020603050405020304" pitchFamily="18" charset="0"/>
            </a:endParaRPr>
          </a:p>
        </p:txBody>
      </p:sp>
      <p:sp>
        <p:nvSpPr>
          <p:cNvPr id="6" name="Espace réservé du pied de page 5"/>
          <p:cNvSpPr>
            <a:spLocks noGrp="1"/>
          </p:cNvSpPr>
          <p:nvPr>
            <p:ph type="ftr" sz="quarter" idx="11"/>
          </p:nvPr>
        </p:nvSpPr>
        <p:spPr/>
        <p:txBody>
          <a:bodyPr/>
          <a:lstStyle/>
          <a:p>
            <a:r>
              <a:rPr lang="en-US" smtClean="0">
                <a:solidFill>
                  <a:srgbClr val="FFFFFF"/>
                </a:solidFill>
              </a:rPr>
              <a:t>3/4</a:t>
            </a:r>
            <a:endParaRPr lang="en-US">
              <a:solidFill>
                <a:srgbClr val="FFFFFF"/>
              </a:solidFill>
            </a:endParaRPr>
          </a:p>
        </p:txBody>
      </p:sp>
    </p:spTree>
    <p:extLst>
      <p:ext uri="{BB962C8B-B14F-4D97-AF65-F5344CB8AC3E}">
        <p14:creationId xmlns:p14="http://schemas.microsoft.com/office/powerpoint/2010/main" val="35685102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457200"/>
            <a:ext cx="7924800" cy="1143000"/>
          </a:xfrm>
        </p:spPr>
        <p:txBody>
          <a:bodyPr/>
          <a:lstStyle/>
          <a:p>
            <a:pPr algn="ctr"/>
            <a:r>
              <a:rPr lang="fr-FR" dirty="0" smtClean="0"/>
              <a:t>la question didactique de l’objet numérique: PASSAGE,</a:t>
            </a:r>
            <a:br>
              <a:rPr lang="fr-FR" dirty="0" smtClean="0"/>
            </a:br>
            <a:r>
              <a:rPr lang="fr-FR" dirty="0" smtClean="0"/>
              <a:t>CENT MILLE MILLIARDS DE POEMES…</a:t>
            </a:r>
            <a:endParaRPr lang="fr-FR" dirty="0"/>
          </a:p>
        </p:txBody>
      </p:sp>
      <p:sp>
        <p:nvSpPr>
          <p:cNvPr id="3" name="ZoneTexte 2"/>
          <p:cNvSpPr txBox="1"/>
          <p:nvPr/>
        </p:nvSpPr>
        <p:spPr>
          <a:xfrm>
            <a:off x="1187624" y="6093296"/>
            <a:ext cx="6994287" cy="369332"/>
          </a:xfrm>
          <a:prstGeom prst="rect">
            <a:avLst/>
          </a:prstGeom>
          <a:noFill/>
        </p:spPr>
        <p:txBody>
          <a:bodyPr wrap="none" rtlCol="0">
            <a:spAutoFit/>
          </a:bodyPr>
          <a:lstStyle/>
          <a:p>
            <a:r>
              <a:rPr lang="fr-FR" dirty="0">
                <a:hlinkClick r:id="rId2"/>
              </a:rPr>
              <a:t>http://www.growndodo.com/wordplay/oulipo/10%5E14sonnets.html</a:t>
            </a:r>
            <a:endParaRPr lang="fr-FR" dirty="0"/>
          </a:p>
        </p:txBody>
      </p:sp>
      <p:sp>
        <p:nvSpPr>
          <p:cNvPr id="5" name="Espace réservé du contenu 4"/>
          <p:cNvSpPr>
            <a:spLocks noGrp="1"/>
          </p:cNvSpPr>
          <p:nvPr>
            <p:ph sz="quarter" idx="13"/>
          </p:nvPr>
        </p:nvSpPr>
        <p:spPr/>
        <p:txBody>
          <a:bodyPr/>
          <a:lstStyle/>
          <a:p>
            <a:endParaRPr lang="fr-FR"/>
          </a:p>
        </p:txBody>
      </p:sp>
    </p:spTree>
    <p:extLst>
      <p:ext uri="{BB962C8B-B14F-4D97-AF65-F5344CB8AC3E}">
        <p14:creationId xmlns:p14="http://schemas.microsoft.com/office/powerpoint/2010/main" val="75800627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7924800" cy="1066130"/>
          </a:xfrm>
        </p:spPr>
        <p:txBody>
          <a:bodyPr/>
          <a:lstStyle/>
          <a:p>
            <a:pPr algn="ctr"/>
            <a:r>
              <a:rPr lang="fr-FR" dirty="0" smtClean="0"/>
              <a:t>8-Bit </a:t>
            </a:r>
            <a:r>
              <a:rPr lang="fr-FR" dirty="0" err="1" smtClean="0"/>
              <a:t>Philosophy</a:t>
            </a:r>
            <a:r>
              <a:rPr lang="fr-FR" dirty="0" smtClean="0"/>
              <a:t>: De la philo dans un environnement ludique…</a:t>
            </a:r>
            <a:endParaRPr lang="fr-FR" dirty="0"/>
          </a:p>
        </p:txBody>
      </p:sp>
      <p:sp>
        <p:nvSpPr>
          <p:cNvPr id="5" name="ZoneTexte 4"/>
          <p:cNvSpPr txBox="1"/>
          <p:nvPr/>
        </p:nvSpPr>
        <p:spPr>
          <a:xfrm>
            <a:off x="3491880" y="5162364"/>
            <a:ext cx="2480166" cy="369332"/>
          </a:xfrm>
          <a:prstGeom prst="rect">
            <a:avLst/>
          </a:prstGeom>
          <a:noFill/>
        </p:spPr>
        <p:txBody>
          <a:bodyPr wrap="none" rtlCol="0">
            <a:spAutoFit/>
          </a:bodyPr>
          <a:lstStyle/>
          <a:p>
            <a:r>
              <a:rPr lang="fr-FR" dirty="0" smtClean="0"/>
              <a:t>Environ 700 000 vues!</a:t>
            </a:r>
            <a:endParaRPr lang="fr-FR" dirty="0"/>
          </a:p>
        </p:txBody>
      </p:sp>
      <p:sp>
        <p:nvSpPr>
          <p:cNvPr id="3" name="Espace réservé du contenu 2"/>
          <p:cNvSpPr>
            <a:spLocks noGrp="1"/>
          </p:cNvSpPr>
          <p:nvPr>
            <p:ph sz="quarter" idx="13"/>
          </p:nvPr>
        </p:nvSpPr>
        <p:spPr/>
        <p:txBody>
          <a:bodyPr/>
          <a:lstStyle/>
          <a:p>
            <a:endParaRPr lang="fr-FR"/>
          </a:p>
        </p:txBody>
      </p:sp>
    </p:spTree>
    <p:extLst>
      <p:ext uri="{BB962C8B-B14F-4D97-AF65-F5344CB8AC3E}">
        <p14:creationId xmlns:p14="http://schemas.microsoft.com/office/powerpoint/2010/main" val="8926656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728327"/>
            <a:ext cx="6264696" cy="562074"/>
          </a:xfrm>
        </p:spPr>
        <p:txBody>
          <a:bodyPr/>
          <a:lstStyle/>
          <a:p>
            <a:r>
              <a:rPr lang="fr-FR" dirty="0" smtClean="0"/>
              <a:t>Créer des montages </a:t>
            </a:r>
            <a:r>
              <a:rPr lang="fr-FR" dirty="0" err="1" smtClean="0"/>
              <a:t>mutimedia</a:t>
            </a:r>
            <a:r>
              <a:rPr lang="fr-FR" dirty="0" smtClean="0"/>
              <a:t>: MY HISTRO, le diaporama…</a:t>
            </a:r>
            <a:endParaRPr lang="fr-FR" dirty="0"/>
          </a:p>
        </p:txBody>
      </p:sp>
      <p:sp>
        <p:nvSpPr>
          <p:cNvPr id="7" name="Espace réservé du pied de page 6"/>
          <p:cNvSpPr>
            <a:spLocks noGrp="1"/>
          </p:cNvSpPr>
          <p:nvPr>
            <p:ph type="ftr" sz="quarter" idx="11"/>
          </p:nvPr>
        </p:nvSpPr>
        <p:spPr/>
        <p:txBody>
          <a:bodyPr/>
          <a:lstStyle/>
          <a:p>
            <a:r>
              <a:rPr lang="en-US" dirty="0">
                <a:solidFill>
                  <a:srgbClr val="FFFFFF"/>
                </a:solidFill>
              </a:rPr>
              <a:t>2</a:t>
            </a:r>
            <a:r>
              <a:rPr lang="en-US" dirty="0" smtClean="0">
                <a:solidFill>
                  <a:srgbClr val="FFFFFF"/>
                </a:solidFill>
              </a:rPr>
              <a:t>/2</a:t>
            </a:r>
            <a:endParaRPr lang="en-US" dirty="0">
              <a:solidFill>
                <a:srgbClr val="FFFFFF"/>
              </a:solidFill>
            </a:endParaRPr>
          </a:p>
        </p:txBody>
      </p:sp>
      <p:pic>
        <p:nvPicPr>
          <p:cNvPr id="5" name="Espace réservé du contenu 4" descr="Capture d’écran"/>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876256" y="274639"/>
            <a:ext cx="2116848" cy="713544"/>
          </a:xfrm>
        </p:spPr>
      </p:pic>
      <p:pic>
        <p:nvPicPr>
          <p:cNvPr id="8" name="Image 7" descr="Capture d’écra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6256" y="1268760"/>
            <a:ext cx="2145179" cy="4445111"/>
          </a:xfrm>
          <a:prstGeom prst="rect">
            <a:avLst/>
          </a:prstGeom>
        </p:spPr>
      </p:pic>
    </p:spTree>
    <p:extLst>
      <p:ext uri="{BB962C8B-B14F-4D97-AF65-F5344CB8AC3E}">
        <p14:creationId xmlns:p14="http://schemas.microsoft.com/office/powerpoint/2010/main" val="2063957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854661"/>
            <a:ext cx="7924800" cy="562074"/>
          </a:xfrm>
        </p:spPr>
        <p:txBody>
          <a:bodyPr/>
          <a:lstStyle/>
          <a:p>
            <a:pPr algn="ctr"/>
            <a:r>
              <a:rPr lang="fr-FR" dirty="0"/>
              <a:t>	</a:t>
            </a:r>
            <a:r>
              <a:rPr lang="fr-FR" dirty="0" smtClean="0"/>
              <a:t>L’image comme support – </a:t>
            </a:r>
            <a:r>
              <a:rPr lang="fr-FR" dirty="0" err="1" smtClean="0"/>
              <a:t>ThinGlink</a:t>
            </a:r>
            <a:r>
              <a:rPr lang="fr-FR" dirty="0" smtClean="0"/>
              <a:t/>
            </a:r>
            <a:br>
              <a:rPr lang="fr-FR" dirty="0" smtClean="0"/>
            </a:br>
            <a:r>
              <a:rPr lang="fr-FR" dirty="0" smtClean="0"/>
              <a:t>, Le Diaporama</a:t>
            </a:r>
            <a:endParaRPr lang="fr-FR" dirty="0"/>
          </a:p>
        </p:txBody>
      </p:sp>
      <p:pic>
        <p:nvPicPr>
          <p:cNvPr id="4" name="Espace réservé du contenu 3" descr="Capture d’écran"/>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171009" y="1772816"/>
            <a:ext cx="4801982" cy="3484984"/>
          </a:xfrm>
        </p:spPr>
      </p:pic>
      <p:sp>
        <p:nvSpPr>
          <p:cNvPr id="5" name="ZoneTexte 4"/>
          <p:cNvSpPr txBox="1"/>
          <p:nvPr/>
        </p:nvSpPr>
        <p:spPr>
          <a:xfrm>
            <a:off x="3116448" y="6093296"/>
            <a:ext cx="2672526" cy="369332"/>
          </a:xfrm>
          <a:prstGeom prst="rect">
            <a:avLst/>
          </a:prstGeom>
          <a:noFill/>
        </p:spPr>
        <p:txBody>
          <a:bodyPr wrap="none" rtlCol="0">
            <a:spAutoFit/>
          </a:bodyPr>
          <a:lstStyle/>
          <a:p>
            <a:r>
              <a:rPr lang="fr-FR" dirty="0">
                <a:hlinkClick r:id="rId3"/>
              </a:rPr>
              <a:t>https://tackk.com/0t9bzn</a:t>
            </a:r>
            <a:endParaRPr lang="fr-FR" dirty="0"/>
          </a:p>
        </p:txBody>
      </p:sp>
      <p:sp>
        <p:nvSpPr>
          <p:cNvPr id="3" name="ZoneTexte 2"/>
          <p:cNvSpPr txBox="1"/>
          <p:nvPr/>
        </p:nvSpPr>
        <p:spPr>
          <a:xfrm>
            <a:off x="2051720" y="5573876"/>
            <a:ext cx="5711885" cy="369332"/>
          </a:xfrm>
          <a:prstGeom prst="rect">
            <a:avLst/>
          </a:prstGeom>
          <a:noFill/>
        </p:spPr>
        <p:txBody>
          <a:bodyPr wrap="none" rtlCol="0">
            <a:spAutoFit/>
          </a:bodyPr>
          <a:lstStyle/>
          <a:p>
            <a:r>
              <a:rPr lang="fr-FR" dirty="0">
                <a:hlinkClick r:id="rId4"/>
              </a:rPr>
              <a:t>http://www.thinglink.com/scene/538088438402908160</a:t>
            </a:r>
            <a:endParaRPr lang="fr-FR" dirty="0"/>
          </a:p>
        </p:txBody>
      </p:sp>
    </p:spTree>
    <p:extLst>
      <p:ext uri="{BB962C8B-B14F-4D97-AF65-F5344CB8AC3E}">
        <p14:creationId xmlns:p14="http://schemas.microsoft.com/office/powerpoint/2010/main" val="130242844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7924800" cy="562074"/>
          </a:xfrm>
        </p:spPr>
        <p:txBody>
          <a:bodyPr/>
          <a:lstStyle/>
          <a:p>
            <a:pPr algn="ctr"/>
            <a:r>
              <a:rPr lang="fr-FR" dirty="0" smtClean="0"/>
              <a:t>Le calendrier de </a:t>
            </a:r>
            <a:r>
              <a:rPr lang="fr-FR" dirty="0" err="1" smtClean="0"/>
              <a:t>l’avEnt</a:t>
            </a:r>
            <a:r>
              <a:rPr lang="fr-FR" dirty="0" smtClean="0"/>
              <a:t> « GEEK »</a:t>
            </a:r>
            <a:endParaRPr lang="fr-FR" dirty="0"/>
          </a:p>
        </p:txBody>
      </p:sp>
      <p:pic>
        <p:nvPicPr>
          <p:cNvPr id="6" name="Espace réservé du contenu 5" descr="Capture d’écran">
            <a:hlinkClick r:id="rId2"/>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699792" y="980728"/>
            <a:ext cx="3345515" cy="4724998"/>
          </a:xfrm>
        </p:spPr>
      </p:pic>
    </p:spTree>
    <p:extLst>
      <p:ext uri="{BB962C8B-B14F-4D97-AF65-F5344CB8AC3E}">
        <p14:creationId xmlns:p14="http://schemas.microsoft.com/office/powerpoint/2010/main" val="286781937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85672" y="601864"/>
            <a:ext cx="8138864" cy="778098"/>
          </a:xfrm>
        </p:spPr>
        <p:txBody>
          <a:bodyPr/>
          <a:lstStyle/>
          <a:p>
            <a:pPr algn="ctr"/>
            <a:r>
              <a:rPr lang="fr-FR" dirty="0" smtClean="0"/>
              <a:t>Communiquer, échanger, différencier AVEC un Réseau social:  Edmodo</a:t>
            </a:r>
            <a:endParaRPr lang="fr-FR" dirty="0"/>
          </a:p>
        </p:txBody>
      </p:sp>
      <p:pic>
        <p:nvPicPr>
          <p:cNvPr id="4" name="Espace réservé du contenu 3" descr="Capture d’écran"/>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019184" y="1432486"/>
            <a:ext cx="7271841" cy="4012738"/>
          </a:xfrm>
        </p:spPr>
      </p:pic>
      <p:sp>
        <p:nvSpPr>
          <p:cNvPr id="5" name="ZoneTexte 4"/>
          <p:cNvSpPr txBox="1"/>
          <p:nvPr/>
        </p:nvSpPr>
        <p:spPr>
          <a:xfrm>
            <a:off x="4211960" y="5466296"/>
            <a:ext cx="1043876" cy="369332"/>
          </a:xfrm>
          <a:prstGeom prst="rect">
            <a:avLst/>
          </a:prstGeom>
          <a:noFill/>
        </p:spPr>
        <p:txBody>
          <a:bodyPr wrap="none" rtlCol="0">
            <a:spAutoFit/>
          </a:bodyPr>
          <a:lstStyle/>
          <a:p>
            <a:r>
              <a:rPr lang="fr-FR" dirty="0" smtClean="0">
                <a:hlinkClick r:id="rId3"/>
              </a:rPr>
              <a:t>Edmodo</a:t>
            </a:r>
            <a:endParaRPr lang="fr-FR" dirty="0"/>
          </a:p>
        </p:txBody>
      </p:sp>
    </p:spTree>
    <p:extLst>
      <p:ext uri="{BB962C8B-B14F-4D97-AF65-F5344CB8AC3E}">
        <p14:creationId xmlns:p14="http://schemas.microsoft.com/office/powerpoint/2010/main" val="5812715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Définir l’utilisation des « OBJETS » pour les transformer en « outils »</a:t>
            </a:r>
            <a:endParaRPr lang="fr-FR" dirty="0"/>
          </a:p>
        </p:txBody>
      </p:sp>
      <p:pic>
        <p:nvPicPr>
          <p:cNvPr id="4" name="Espace réservé du contenu 3" descr="Capture d’écran"/>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725091" y="1556792"/>
            <a:ext cx="7693818" cy="4114800"/>
          </a:xfrm>
        </p:spPr>
      </p:pic>
    </p:spTree>
    <p:extLst>
      <p:ext uri="{BB962C8B-B14F-4D97-AF65-F5344CB8AC3E}">
        <p14:creationId xmlns:p14="http://schemas.microsoft.com/office/powerpoint/2010/main" val="124188777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589324"/>
            <a:ext cx="7924800" cy="1476968"/>
          </a:xfrm>
        </p:spPr>
        <p:txBody>
          <a:bodyPr/>
          <a:lstStyle/>
          <a:p>
            <a:pPr algn="ctr"/>
            <a:r>
              <a:rPr lang="fr-FR" dirty="0" smtClean="0"/>
              <a:t>Créer et faire vivre des quiz </a:t>
            </a:r>
            <a:br>
              <a:rPr lang="fr-FR" dirty="0" smtClean="0"/>
            </a:br>
            <a:r>
              <a:rPr lang="fr-FR" dirty="0" smtClean="0"/>
              <a:t>dans et hors de la classe: </a:t>
            </a:r>
            <a:br>
              <a:rPr lang="fr-FR" dirty="0" smtClean="0"/>
            </a:br>
            <a:r>
              <a:rPr lang="fr-FR" dirty="0" err="1" smtClean="0"/>
              <a:t>LeArning</a:t>
            </a:r>
            <a:r>
              <a:rPr lang="fr-FR" dirty="0" smtClean="0"/>
              <a:t> </a:t>
            </a:r>
            <a:r>
              <a:rPr lang="fr-FR" dirty="0" err="1" smtClean="0"/>
              <a:t>aPS</a:t>
            </a:r>
            <a:r>
              <a:rPr lang="fr-FR" dirty="0" smtClean="0"/>
              <a:t>, </a:t>
            </a:r>
            <a:r>
              <a:rPr lang="fr-FR" dirty="0" err="1" smtClean="0"/>
              <a:t>Socrative</a:t>
            </a:r>
            <a:r>
              <a:rPr lang="fr-FR" dirty="0" smtClean="0"/>
              <a:t>, </a:t>
            </a:r>
            <a:r>
              <a:rPr lang="fr-FR" dirty="0" err="1" smtClean="0"/>
              <a:t>edmodo</a:t>
            </a:r>
            <a:r>
              <a:rPr lang="fr-FR" dirty="0" smtClean="0"/>
              <a:t>, </a:t>
            </a:r>
            <a:br>
              <a:rPr lang="fr-FR" dirty="0" smtClean="0"/>
            </a:br>
            <a:r>
              <a:rPr lang="fr-FR" dirty="0" err="1" smtClean="0"/>
              <a:t>google</a:t>
            </a:r>
            <a:r>
              <a:rPr lang="fr-FR" dirty="0" smtClean="0"/>
              <a:t>, POWERPOINT…</a:t>
            </a:r>
            <a:endParaRPr lang="fr-FR" dirty="0"/>
          </a:p>
        </p:txBody>
      </p:sp>
      <p:sp>
        <p:nvSpPr>
          <p:cNvPr id="3" name="ZoneTexte 2"/>
          <p:cNvSpPr txBox="1"/>
          <p:nvPr/>
        </p:nvSpPr>
        <p:spPr>
          <a:xfrm>
            <a:off x="3635896" y="5449028"/>
            <a:ext cx="1599540" cy="369332"/>
          </a:xfrm>
          <a:prstGeom prst="rect">
            <a:avLst/>
          </a:prstGeom>
          <a:noFill/>
        </p:spPr>
        <p:txBody>
          <a:bodyPr wrap="none" rtlCol="0">
            <a:spAutoFit/>
          </a:bodyPr>
          <a:lstStyle/>
          <a:p>
            <a:r>
              <a:rPr lang="fr-FR" dirty="0" smtClean="0">
                <a:hlinkClick r:id="rId3"/>
              </a:rPr>
              <a:t>Trigonométrie</a:t>
            </a:r>
            <a:endParaRPr lang="fr-FR" dirty="0"/>
          </a:p>
        </p:txBody>
      </p:sp>
      <p:sp>
        <p:nvSpPr>
          <p:cNvPr id="5" name="Espace réservé du pied de page 4"/>
          <p:cNvSpPr>
            <a:spLocks noGrp="1"/>
          </p:cNvSpPr>
          <p:nvPr>
            <p:ph type="ftr" sz="quarter" idx="11"/>
          </p:nvPr>
        </p:nvSpPr>
        <p:spPr>
          <a:xfrm>
            <a:off x="609600" y="6021288"/>
            <a:ext cx="2895600" cy="365125"/>
          </a:xfrm>
        </p:spPr>
        <p:txBody>
          <a:bodyPr/>
          <a:lstStyle/>
          <a:p>
            <a:r>
              <a:rPr lang="en-US" dirty="0" smtClean="0">
                <a:solidFill>
                  <a:srgbClr val="FFFFFF"/>
                </a:solidFill>
              </a:rPr>
              <a:t>1/2</a:t>
            </a:r>
            <a:endParaRPr lang="en-US" dirty="0">
              <a:solidFill>
                <a:srgbClr val="FFFFFF"/>
              </a:solidFill>
            </a:endParaRPr>
          </a:p>
        </p:txBody>
      </p:sp>
      <p:pic>
        <p:nvPicPr>
          <p:cNvPr id="7" name="Espace réservé du contenu 6" descr="Capture d’écran"/>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1691680" y="2079135"/>
            <a:ext cx="4835993" cy="3357050"/>
          </a:xfrm>
        </p:spPr>
      </p:pic>
    </p:spTree>
    <p:extLst>
      <p:ext uri="{BB962C8B-B14F-4D97-AF65-F5344CB8AC3E}">
        <p14:creationId xmlns:p14="http://schemas.microsoft.com/office/powerpoint/2010/main" val="11619227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9864" y="476672"/>
            <a:ext cx="7924800" cy="634082"/>
          </a:xfrm>
        </p:spPr>
        <p:txBody>
          <a:bodyPr/>
          <a:lstStyle/>
          <a:p>
            <a:r>
              <a:rPr lang="fr-FR" dirty="0"/>
              <a:t>Créer des exercices interactifs avec </a:t>
            </a:r>
            <a:r>
              <a:rPr lang="fr-FR" dirty="0" err="1"/>
              <a:t>LeArning</a:t>
            </a:r>
            <a:r>
              <a:rPr lang="fr-FR" dirty="0"/>
              <a:t> </a:t>
            </a:r>
            <a:r>
              <a:rPr lang="fr-FR" dirty="0" err="1" smtClean="0"/>
              <a:t>apps</a:t>
            </a:r>
            <a:r>
              <a:rPr lang="fr-FR" dirty="0" smtClean="0"/>
              <a:t>,…</a:t>
            </a:r>
            <a:endParaRPr lang="fr-FR" dirty="0"/>
          </a:p>
        </p:txBody>
      </p:sp>
      <p:pic>
        <p:nvPicPr>
          <p:cNvPr id="4" name="Espace réservé du contenu 3" descr="LearningApps.org - modules d'apprentissage interactifs et multimédia - Google Chrome"/>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762502" y="1537518"/>
            <a:ext cx="7639524" cy="4114800"/>
          </a:xfrm>
        </p:spPr>
      </p:pic>
      <p:sp>
        <p:nvSpPr>
          <p:cNvPr id="3" name="Espace réservé du pied de page 2"/>
          <p:cNvSpPr>
            <a:spLocks noGrp="1"/>
          </p:cNvSpPr>
          <p:nvPr>
            <p:ph type="ftr" sz="quarter" idx="11"/>
          </p:nvPr>
        </p:nvSpPr>
        <p:spPr>
          <a:xfrm>
            <a:off x="395536" y="6079083"/>
            <a:ext cx="2895600" cy="365125"/>
          </a:xfrm>
        </p:spPr>
        <p:txBody>
          <a:bodyPr/>
          <a:lstStyle/>
          <a:p>
            <a:r>
              <a:rPr lang="en-US" dirty="0" smtClean="0">
                <a:solidFill>
                  <a:srgbClr val="FFFFFF"/>
                </a:solidFill>
              </a:rPr>
              <a:t>2/2</a:t>
            </a:r>
            <a:endParaRPr lang="en-US" dirty="0">
              <a:solidFill>
                <a:srgbClr val="FFFFFF"/>
              </a:solidFill>
            </a:endParaRPr>
          </a:p>
        </p:txBody>
      </p:sp>
      <p:pic>
        <p:nvPicPr>
          <p:cNvPr id="5" name="Espace réservé du contenu 3" descr="learningapps.org/watch?v=pdmvd192501 - Google Chrom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2119" y="822956"/>
            <a:ext cx="3902545" cy="2101988"/>
          </a:xfrm>
          <a:prstGeom prst="rect">
            <a:avLst/>
          </a:prstGeom>
        </p:spPr>
      </p:pic>
    </p:spTree>
    <p:extLst>
      <p:ext uri="{BB962C8B-B14F-4D97-AF65-F5344CB8AC3E}">
        <p14:creationId xmlns:p14="http://schemas.microsoft.com/office/powerpoint/2010/main" val="105219760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7924800" cy="634082"/>
          </a:xfrm>
        </p:spPr>
        <p:txBody>
          <a:bodyPr/>
          <a:lstStyle/>
          <a:p>
            <a:pPr algn="ctr"/>
            <a:r>
              <a:rPr lang="fr-FR" dirty="0" smtClean="0">
                <a:latin typeface="Times New Roman" panose="02020603050405020304" pitchFamily="18" charset="0"/>
                <a:cs typeface="Times New Roman" panose="02020603050405020304" pitchFamily="18" charset="0"/>
              </a:rPr>
              <a:t>Utiliser des exerciseurs</a:t>
            </a:r>
            <a:endParaRPr lang="fr-FR" dirty="0">
              <a:latin typeface="Times New Roman" panose="02020603050405020304" pitchFamily="18" charset="0"/>
              <a:cs typeface="Times New Roman" panose="02020603050405020304" pitchFamily="18" charset="0"/>
            </a:endParaRPr>
          </a:p>
        </p:txBody>
      </p:sp>
      <p:pic>
        <p:nvPicPr>
          <p:cNvPr id="4" name="Espace réservé du contenu 3" descr="Feuille d'exercices - Google Chrome"/>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752238" y="1341438"/>
            <a:ext cx="7639524" cy="4114800"/>
          </a:xfrm>
        </p:spPr>
      </p:pic>
      <p:pic>
        <p:nvPicPr>
          <p:cNvPr id="5" name="Espace réservé du contenu 4" descr="wims.unice.fr/wims/wims.cgi?session=F6455EDB9F.1&amp;+lang=fr&amp;+module=H4%2Fcoding%2FalgorithmeSnde.fr&amp;+cmd=new&amp;+worksheet=P1&amp;+exo=branchement2&amp;+qnum=1&amp;+qcmlevel=3&amp;+scoredelay=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1880" y="908720"/>
            <a:ext cx="5315191" cy="2971730"/>
          </a:xfrm>
          <a:prstGeom prst="rect">
            <a:avLst/>
          </a:prstGeom>
        </p:spPr>
      </p:pic>
    </p:spTree>
    <p:extLst>
      <p:ext uri="{BB962C8B-B14F-4D97-AF65-F5344CB8AC3E}">
        <p14:creationId xmlns:p14="http://schemas.microsoft.com/office/powerpoint/2010/main" val="20701177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7924800" cy="706090"/>
          </a:xfrm>
        </p:spPr>
        <p:txBody>
          <a:bodyPr/>
          <a:lstStyle/>
          <a:p>
            <a:pPr algn="ctr"/>
            <a:r>
              <a:rPr lang="fr-FR" dirty="0">
                <a:latin typeface="Times New Roman" panose="02020603050405020304" pitchFamily="18" charset="0"/>
                <a:cs typeface="Times New Roman" panose="02020603050405020304" pitchFamily="18" charset="0"/>
              </a:rPr>
              <a:t>Serge </a:t>
            </a:r>
            <a:r>
              <a:rPr lang="fr-FR" dirty="0" err="1">
                <a:latin typeface="Times New Roman" panose="02020603050405020304" pitchFamily="18" charset="0"/>
                <a:cs typeface="Times New Roman" panose="02020603050405020304" pitchFamily="18" charset="0"/>
              </a:rPr>
              <a:t>tisseron</a:t>
            </a:r>
            <a:r>
              <a:rPr lang="fr-FR" dirty="0">
                <a:latin typeface="Times New Roman" panose="02020603050405020304" pitchFamily="18" charset="0"/>
                <a:cs typeface="Times New Roman" panose="02020603050405020304" pitchFamily="18" charset="0"/>
              </a:rPr>
              <a:t> – </a:t>
            </a:r>
            <a:r>
              <a:rPr lang="fr-FR" dirty="0" smtClean="0">
                <a:latin typeface="Times New Roman" panose="02020603050405020304" pitchFamily="18" charset="0"/>
                <a:cs typeface="Times New Roman" panose="02020603050405020304" pitchFamily="18" charset="0"/>
              </a:rPr>
              <a:t>POINTS DE VUE</a:t>
            </a:r>
            <a:endParaRPr lang="fr-FR" dirty="0">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sz="quarter" idx="13"/>
          </p:nvPr>
        </p:nvSpPr>
        <p:spPr>
          <a:xfrm>
            <a:off x="588430" y="1196752"/>
            <a:ext cx="8232041" cy="4519865"/>
          </a:xfrm>
        </p:spPr>
        <p:txBody>
          <a:bodyPr>
            <a:normAutofit fontScale="92500" lnSpcReduction="20000"/>
          </a:bodyPr>
          <a:lstStyle/>
          <a:p>
            <a:pPr marL="742950" indent="-742950">
              <a:buFont typeface="+mj-lt"/>
              <a:buAutoNum type="arabicPeriod"/>
            </a:pPr>
            <a:r>
              <a:rPr lang="fr-FR" sz="3800" dirty="0">
                <a:latin typeface="Times New Roman" panose="02020603050405020304" pitchFamily="18" charset="0"/>
                <a:cs typeface="Times New Roman" panose="02020603050405020304" pitchFamily="18" charset="0"/>
              </a:rPr>
              <a:t>Ne pas utiliser le numérique comme du </a:t>
            </a:r>
            <a:r>
              <a:rPr lang="fr-FR" sz="3800" dirty="0" smtClean="0">
                <a:solidFill>
                  <a:srgbClr val="FFC000"/>
                </a:solidFill>
                <a:latin typeface="Times New Roman" panose="02020603050405020304" pitchFamily="18" charset="0"/>
                <a:cs typeface="Times New Roman" panose="02020603050405020304" pitchFamily="18" charset="0"/>
              </a:rPr>
              <a:t>papier</a:t>
            </a:r>
          </a:p>
          <a:p>
            <a:pPr marL="742950" indent="-742950">
              <a:buFont typeface="+mj-lt"/>
              <a:buAutoNum type="arabicPeriod"/>
            </a:pPr>
            <a:endParaRPr lang="fr-FR" sz="3800" dirty="0" smtClean="0">
              <a:latin typeface="Times New Roman" panose="02020603050405020304" pitchFamily="18" charset="0"/>
              <a:cs typeface="Times New Roman" panose="02020603050405020304" pitchFamily="18" charset="0"/>
            </a:endParaRPr>
          </a:p>
          <a:p>
            <a:pPr marL="742950" indent="-742950">
              <a:buFont typeface="+mj-lt"/>
              <a:buAutoNum type="arabicPeriod"/>
            </a:pPr>
            <a:r>
              <a:rPr lang="fr-FR" sz="3800" dirty="0">
                <a:latin typeface="Times New Roman" panose="02020603050405020304" pitchFamily="18" charset="0"/>
                <a:cs typeface="Times New Roman" panose="02020603050405020304" pitchFamily="18" charset="0"/>
              </a:rPr>
              <a:t>L’écran doit être vu comme un espace de </a:t>
            </a:r>
            <a:r>
              <a:rPr lang="fr-FR" sz="3800" dirty="0">
                <a:solidFill>
                  <a:srgbClr val="FFC000"/>
                </a:solidFill>
                <a:latin typeface="Times New Roman" panose="02020603050405020304" pitchFamily="18" charset="0"/>
                <a:cs typeface="Times New Roman" panose="02020603050405020304" pitchFamily="18" charset="0"/>
              </a:rPr>
              <a:t>socialisation et </a:t>
            </a:r>
            <a:r>
              <a:rPr lang="fr-FR" sz="3800" dirty="0" smtClean="0">
                <a:solidFill>
                  <a:srgbClr val="FFC000"/>
                </a:solidFill>
                <a:latin typeface="Times New Roman" panose="02020603050405020304" pitchFamily="18" charset="0"/>
                <a:cs typeface="Times New Roman" panose="02020603050405020304" pitchFamily="18" charset="0"/>
              </a:rPr>
              <a:t>d’interactions</a:t>
            </a:r>
          </a:p>
          <a:p>
            <a:pPr marL="742950" indent="-742950">
              <a:buFont typeface="+mj-lt"/>
              <a:buAutoNum type="arabicPeriod"/>
            </a:pPr>
            <a:endParaRPr lang="fr-FR" sz="3800" dirty="0" smtClean="0">
              <a:latin typeface="Times New Roman" panose="02020603050405020304" pitchFamily="18" charset="0"/>
              <a:cs typeface="Times New Roman" panose="02020603050405020304" pitchFamily="18" charset="0"/>
            </a:endParaRPr>
          </a:p>
          <a:p>
            <a:pPr marL="742950" indent="-742950">
              <a:buFont typeface="+mj-lt"/>
              <a:buAutoNum type="arabicPeriod"/>
            </a:pPr>
            <a:r>
              <a:rPr lang="fr-FR" sz="3800" dirty="0">
                <a:latin typeface="Times New Roman" panose="02020603050405020304" pitchFamily="18" charset="0"/>
                <a:cs typeface="Times New Roman" panose="02020603050405020304" pitchFamily="18" charset="0"/>
              </a:rPr>
              <a:t>Etre devant un écran, c’est être dans un </a:t>
            </a:r>
            <a:r>
              <a:rPr lang="fr-FR" sz="3800" dirty="0">
                <a:solidFill>
                  <a:srgbClr val="FFC000"/>
                </a:solidFill>
                <a:latin typeface="Times New Roman" panose="02020603050405020304" pitchFamily="18" charset="0"/>
                <a:cs typeface="Times New Roman" panose="02020603050405020304" pitchFamily="18" charset="0"/>
              </a:rPr>
              <a:t>éternel présent </a:t>
            </a:r>
            <a:endParaRPr lang="fr-FR" sz="3800" dirty="0" smtClean="0">
              <a:solidFill>
                <a:srgbClr val="FFC000"/>
              </a:solidFill>
              <a:latin typeface="Times New Roman" panose="02020603050405020304" pitchFamily="18" charset="0"/>
              <a:cs typeface="Times New Roman" panose="02020603050405020304" pitchFamily="18" charset="0"/>
            </a:endParaRPr>
          </a:p>
          <a:p>
            <a:endParaRPr lang="fr-FR" dirty="0" smtClean="0"/>
          </a:p>
          <a:p>
            <a:endParaRPr lang="fr-FR" dirty="0"/>
          </a:p>
        </p:txBody>
      </p:sp>
      <p:sp>
        <p:nvSpPr>
          <p:cNvPr id="4" name="Espace réservé du pied de page 3"/>
          <p:cNvSpPr>
            <a:spLocks noGrp="1"/>
          </p:cNvSpPr>
          <p:nvPr>
            <p:ph type="ftr" sz="quarter" idx="11"/>
          </p:nvPr>
        </p:nvSpPr>
        <p:spPr/>
        <p:txBody>
          <a:bodyPr/>
          <a:lstStyle/>
          <a:p>
            <a:r>
              <a:rPr lang="en-US" smtClean="0">
                <a:solidFill>
                  <a:srgbClr val="FFFFFF"/>
                </a:solidFill>
              </a:rPr>
              <a:t>4/4</a:t>
            </a:r>
            <a:endParaRPr lang="en-US">
              <a:solidFill>
                <a:srgbClr val="FFFFFF"/>
              </a:solidFill>
            </a:endParaRPr>
          </a:p>
        </p:txBody>
      </p:sp>
    </p:spTree>
    <p:extLst>
      <p:ext uri="{BB962C8B-B14F-4D97-AF65-F5344CB8AC3E}">
        <p14:creationId xmlns:p14="http://schemas.microsoft.com/office/powerpoint/2010/main" val="339962671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classe inversée ou la </a:t>
            </a:r>
            <a:r>
              <a:rPr lang="fr-FR" dirty="0" err="1" smtClean="0"/>
              <a:t>video</a:t>
            </a:r>
            <a:r>
              <a:rPr lang="fr-FR" dirty="0" smtClean="0"/>
              <a:t> de cours</a:t>
            </a:r>
            <a:br>
              <a:rPr lang="fr-FR" dirty="0" smtClean="0"/>
            </a:br>
            <a:endParaRPr lang="fr-FR" dirty="0"/>
          </a:p>
        </p:txBody>
      </p:sp>
      <p:sp>
        <p:nvSpPr>
          <p:cNvPr id="3" name="Espace réservé du contenu 2"/>
          <p:cNvSpPr>
            <a:spLocks noGrp="1"/>
          </p:cNvSpPr>
          <p:nvPr>
            <p:ph sz="quarter" idx="13"/>
          </p:nvPr>
        </p:nvSpPr>
        <p:spPr/>
        <p:txBody>
          <a:bodyPr/>
          <a:lstStyle/>
          <a:p>
            <a:endParaRPr lang="fr-FR"/>
          </a:p>
        </p:txBody>
      </p:sp>
    </p:spTree>
    <p:extLst>
      <p:ext uri="{BB962C8B-B14F-4D97-AF65-F5344CB8AC3E}">
        <p14:creationId xmlns:p14="http://schemas.microsoft.com/office/powerpoint/2010/main" val="342024343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88144" y="692696"/>
            <a:ext cx="7924800" cy="562074"/>
          </a:xfrm>
        </p:spPr>
        <p:txBody>
          <a:bodyPr/>
          <a:lstStyle/>
          <a:p>
            <a:pPr algn="ctr"/>
            <a:r>
              <a:rPr lang="fr-FR" dirty="0" smtClean="0"/>
              <a:t>Utiliser et construire </a:t>
            </a:r>
            <a:br>
              <a:rPr lang="fr-FR" dirty="0" smtClean="0"/>
            </a:br>
            <a:r>
              <a:rPr lang="fr-FR" dirty="0" smtClean="0"/>
              <a:t>des cartes heuristiques</a:t>
            </a:r>
            <a:endParaRPr lang="fr-FR" dirty="0"/>
          </a:p>
        </p:txBody>
      </p:sp>
      <p:sp>
        <p:nvSpPr>
          <p:cNvPr id="5" name="Espace réservé du contenu 4"/>
          <p:cNvSpPr>
            <a:spLocks noGrp="1"/>
          </p:cNvSpPr>
          <p:nvPr>
            <p:ph sz="quarter" idx="13"/>
          </p:nvPr>
        </p:nvSpPr>
        <p:spPr>
          <a:xfrm>
            <a:off x="609600" y="1898452"/>
            <a:ext cx="7924800" cy="792088"/>
          </a:xfrm>
        </p:spPr>
        <p:txBody>
          <a:bodyPr/>
          <a:lstStyle/>
          <a:p>
            <a:pPr fontAlgn="base"/>
            <a:r>
              <a:rPr lang="fr-FR" b="1" dirty="0">
                <a:latin typeface="LM Roman 12" panose="00000500000000000000" pitchFamily="50" charset="0"/>
              </a:rPr>
              <a:t>Comment j’intègre </a:t>
            </a:r>
            <a:r>
              <a:rPr lang="fr-FR" b="1" dirty="0" err="1">
                <a:latin typeface="LM Roman 12" panose="00000500000000000000" pitchFamily="50" charset="0"/>
              </a:rPr>
              <a:t>Mindomo</a:t>
            </a:r>
            <a:r>
              <a:rPr lang="fr-FR" b="1" dirty="0">
                <a:latin typeface="LM Roman 12" panose="00000500000000000000" pitchFamily="50" charset="0"/>
              </a:rPr>
              <a:t> dans mes classes </a:t>
            </a:r>
            <a:r>
              <a:rPr lang="fr-FR" b="1" dirty="0" smtClean="0">
                <a:latin typeface="LM Roman 12" panose="00000500000000000000" pitchFamily="50" charset="0"/>
              </a:rPr>
              <a:t>? Le </a:t>
            </a:r>
            <a:r>
              <a:rPr lang="fr-FR" b="1" dirty="0">
                <a:latin typeface="LM Roman 12" panose="00000500000000000000" pitchFamily="50" charset="0"/>
              </a:rPr>
              <a:t>témoignage d'un prof de français </a:t>
            </a:r>
            <a:r>
              <a:rPr lang="fr-FR" b="1" dirty="0">
                <a:latin typeface="LM Roman 12" panose="00000500000000000000" pitchFamily="50" charset="0"/>
                <a:hlinkClick r:id="rId2"/>
              </a:rPr>
              <a:t>http://ow.ly/DF5ML</a:t>
            </a:r>
            <a:r>
              <a:rPr lang="fr-FR" b="1" dirty="0">
                <a:latin typeface="LM Roman 12" panose="00000500000000000000" pitchFamily="50" charset="0"/>
              </a:rPr>
              <a:t>#mindmap</a:t>
            </a:r>
          </a:p>
        </p:txBody>
      </p:sp>
      <p:pic>
        <p:nvPicPr>
          <p:cNvPr id="1026" name="Picture 2" descr="http://careercoaching.be/wp-content/uploads/3e-2014-20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122" y="2708920"/>
            <a:ext cx="8103755" cy="316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74706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7924800" cy="562074"/>
          </a:xfrm>
        </p:spPr>
        <p:txBody>
          <a:bodyPr/>
          <a:lstStyle/>
          <a:p>
            <a:r>
              <a:rPr lang="fr-FR" dirty="0" smtClean="0"/>
              <a:t>LE blog d’élèves</a:t>
            </a:r>
            <a:endParaRPr lang="fr-FR" dirty="0"/>
          </a:p>
        </p:txBody>
      </p:sp>
      <p:pic>
        <p:nvPicPr>
          <p:cNvPr id="4" name="Espace réservé du contenu 3" descr="SCSE² - Google Chrome"/>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752238" y="908720"/>
            <a:ext cx="7639524" cy="4114800"/>
          </a:xfrm>
        </p:spPr>
      </p:pic>
      <p:sp>
        <p:nvSpPr>
          <p:cNvPr id="5" name="ZoneTexte 4"/>
          <p:cNvSpPr txBox="1"/>
          <p:nvPr/>
        </p:nvSpPr>
        <p:spPr>
          <a:xfrm>
            <a:off x="2549651" y="5229200"/>
            <a:ext cx="4044697" cy="369332"/>
          </a:xfrm>
          <a:prstGeom prst="rect">
            <a:avLst/>
          </a:prstGeom>
          <a:noFill/>
        </p:spPr>
        <p:txBody>
          <a:bodyPr wrap="none" rtlCol="0">
            <a:spAutoFit/>
          </a:bodyPr>
          <a:lstStyle/>
          <a:p>
            <a:r>
              <a:rPr lang="fr-FR" dirty="0">
                <a:hlinkClick r:id="rId4"/>
              </a:rPr>
              <a:t>http://lewebpedagogique.com/olololol/</a:t>
            </a:r>
            <a:endParaRPr lang="fr-FR" dirty="0"/>
          </a:p>
        </p:txBody>
      </p:sp>
      <p:sp>
        <p:nvSpPr>
          <p:cNvPr id="3" name="Espace réservé du pied de page 2"/>
          <p:cNvSpPr>
            <a:spLocks noGrp="1"/>
          </p:cNvSpPr>
          <p:nvPr>
            <p:ph type="ftr" sz="quarter" idx="11"/>
          </p:nvPr>
        </p:nvSpPr>
        <p:spPr>
          <a:xfrm>
            <a:off x="395536" y="6021288"/>
            <a:ext cx="2895600" cy="365125"/>
          </a:xfrm>
        </p:spPr>
        <p:txBody>
          <a:bodyPr/>
          <a:lstStyle/>
          <a:p>
            <a:r>
              <a:rPr lang="en-US" dirty="0" smtClean="0">
                <a:solidFill>
                  <a:srgbClr val="FFFFFF"/>
                </a:solidFill>
              </a:rPr>
              <a:t>1/3</a:t>
            </a:r>
            <a:endParaRPr lang="en-US" dirty="0">
              <a:solidFill>
                <a:srgbClr val="FFFFFF"/>
              </a:solidFill>
            </a:endParaRPr>
          </a:p>
        </p:txBody>
      </p:sp>
    </p:spTree>
    <p:extLst>
      <p:ext uri="{BB962C8B-B14F-4D97-AF65-F5344CB8AC3E}">
        <p14:creationId xmlns:p14="http://schemas.microsoft.com/office/powerpoint/2010/main" val="223629964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730874"/>
            <a:ext cx="7924800" cy="490066"/>
          </a:xfrm>
        </p:spPr>
        <p:txBody>
          <a:bodyPr/>
          <a:lstStyle/>
          <a:p>
            <a:r>
              <a:rPr lang="fr-FR" dirty="0" smtClean="0"/>
              <a:t>SITES, BLOGS ET CLOUDS pour mutualiser et partager</a:t>
            </a:r>
            <a:endParaRPr lang="fr-FR" dirty="0"/>
          </a:p>
        </p:txBody>
      </p:sp>
      <p:pic>
        <p:nvPicPr>
          <p:cNvPr id="4" name="Espace réservé du contenu 3" descr="Capture d’écran"/>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3528" y="1628800"/>
            <a:ext cx="6969772" cy="4114800"/>
          </a:xfrm>
        </p:spPr>
      </p:pic>
      <p:pic>
        <p:nvPicPr>
          <p:cNvPr id="5" name="Image 4" descr="Capture d’écra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5741" y="764704"/>
            <a:ext cx="4905883" cy="2016224"/>
          </a:xfrm>
          <a:prstGeom prst="rect">
            <a:avLst/>
          </a:prstGeom>
          <a:ln w="25400">
            <a:solidFill>
              <a:schemeClr val="tx1"/>
            </a:solidFill>
          </a:ln>
        </p:spPr>
      </p:pic>
      <p:cxnSp>
        <p:nvCxnSpPr>
          <p:cNvPr id="7" name="Connecteur en angle 6"/>
          <p:cNvCxnSpPr/>
          <p:nvPr/>
        </p:nvCxnSpPr>
        <p:spPr>
          <a:xfrm rot="10800000" flipV="1">
            <a:off x="1259632" y="1556792"/>
            <a:ext cx="2688118" cy="1601018"/>
          </a:xfrm>
          <a:prstGeom prst="bentConnector3">
            <a:avLst>
              <a:gd name="adj1" fmla="val 11779"/>
            </a:avLst>
          </a:prstGeom>
          <a:ln w="19050">
            <a:solidFill>
              <a:srgbClr val="FF0000"/>
            </a:solidFill>
            <a:tailEnd type="triangle"/>
          </a:ln>
        </p:spPr>
        <p:style>
          <a:lnRef idx="2">
            <a:schemeClr val="accent2"/>
          </a:lnRef>
          <a:fillRef idx="0">
            <a:schemeClr val="accent2"/>
          </a:fillRef>
          <a:effectRef idx="1">
            <a:schemeClr val="accent2"/>
          </a:effectRef>
          <a:fontRef idx="minor">
            <a:schemeClr val="tx1"/>
          </a:fontRef>
        </p:style>
      </p:cxnSp>
      <p:pic>
        <p:nvPicPr>
          <p:cNvPr id="12" name="Image 11"/>
          <p:cNvPicPr>
            <a:picLocks noChangeAspect="1"/>
          </p:cNvPicPr>
          <p:nvPr/>
        </p:nvPicPr>
        <p:blipFill>
          <a:blip r:embed="rId5"/>
          <a:stretch>
            <a:fillRect/>
          </a:stretch>
        </p:blipFill>
        <p:spPr>
          <a:xfrm>
            <a:off x="7529164" y="3686200"/>
            <a:ext cx="1224136" cy="1224136"/>
          </a:xfrm>
          <a:prstGeom prst="rect">
            <a:avLst/>
          </a:prstGeom>
        </p:spPr>
      </p:pic>
    </p:spTree>
    <p:extLst>
      <p:ext uri="{BB962C8B-B14F-4D97-AF65-F5344CB8AC3E}">
        <p14:creationId xmlns:p14="http://schemas.microsoft.com/office/powerpoint/2010/main" val="390327800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custDataLst>
              <p:tags r:id="rId2"/>
            </p:custDataLst>
          </p:nvPr>
        </p:nvSpPr>
        <p:spPr/>
        <p:txBody>
          <a:bodyPr/>
          <a:lstStyle/>
          <a:p>
            <a:r>
              <a:rPr lang="fr-FR" dirty="0" smtClean="0"/>
              <a:t>SACOCHE – Evaluation des compétences</a:t>
            </a:r>
            <a:br>
              <a:rPr lang="fr-FR" dirty="0" smtClean="0"/>
            </a:br>
            <a:endParaRPr lang="fr-FR" dirty="0"/>
          </a:p>
        </p:txBody>
      </p:sp>
      <p:sp>
        <p:nvSpPr>
          <p:cNvPr id="203779" name="Rectangle 3"/>
          <p:cNvSpPr>
            <a:spLocks noGrp="1" noChangeArrowheads="1"/>
          </p:cNvSpPr>
          <p:nvPr>
            <p:ph sz="quarter" idx="13"/>
            <p:custDataLst>
              <p:tags r:id="rId3"/>
            </p:custDataLst>
          </p:nvPr>
        </p:nvSpPr>
        <p:spPr>
          <a:xfrm>
            <a:off x="467544" y="1484784"/>
            <a:ext cx="8226425" cy="4464496"/>
          </a:xfrm>
        </p:spPr>
        <p:txBody>
          <a:bodyPr>
            <a:normAutofit/>
          </a:bodyPr>
          <a:lstStyle/>
          <a:p>
            <a:pPr marL="0" indent="0">
              <a:buNone/>
            </a:pPr>
            <a:endParaRPr lang="fr-FR" sz="3500" dirty="0"/>
          </a:p>
          <a:p>
            <a:endParaRPr lang="fr-FR" dirty="0" smtClean="0"/>
          </a:p>
          <a:p>
            <a:endParaRPr lang="fr-FR" dirty="0"/>
          </a:p>
        </p:txBody>
      </p:sp>
      <p:sp>
        <p:nvSpPr>
          <p:cNvPr id="2" name="Rectangle 1"/>
          <p:cNvSpPr/>
          <p:nvPr/>
        </p:nvSpPr>
        <p:spPr>
          <a:xfrm>
            <a:off x="485057" y="1268760"/>
            <a:ext cx="8208912" cy="338554"/>
          </a:xfrm>
          <a:prstGeom prst="rect">
            <a:avLst/>
          </a:prstGeom>
        </p:spPr>
        <p:txBody>
          <a:bodyPr wrap="square">
            <a:spAutoFit/>
          </a:bodyPr>
          <a:lstStyle/>
          <a:p>
            <a:r>
              <a:rPr lang="fr-FR" sz="1600" dirty="0">
                <a:hlinkClick r:id="rId6"/>
              </a:rPr>
              <a:t>https://sacoche.sesamath.net/index.php?dossier=presentation&amp;fichier=accueil__index</a:t>
            </a:r>
            <a:endParaRPr lang="fr-FR" sz="1600" dirty="0"/>
          </a:p>
        </p:txBody>
      </p:sp>
      <p:pic>
        <p:nvPicPr>
          <p:cNvPr id="3" name="Image 2" descr="SACoche » Fonctionnalités principales - Google Chrome"/>
          <p:cNvPicPr>
            <a:picLocks noChangeAspect="1"/>
          </p:cNvPicPr>
          <p:nvPr/>
        </p:nvPicPr>
        <p:blipFill rotWithShape="1">
          <a:blip r:embed="rId7">
            <a:extLst>
              <a:ext uri="{28A0092B-C50C-407E-A947-70E740481C1C}">
                <a14:useLocalDpi xmlns:a14="http://schemas.microsoft.com/office/drawing/2010/main" val="0"/>
              </a:ext>
            </a:extLst>
          </a:blip>
          <a:srcRect t="13449" r="1963"/>
          <a:stretch/>
        </p:blipFill>
        <p:spPr>
          <a:xfrm>
            <a:off x="485146" y="1870541"/>
            <a:ext cx="8055953" cy="3830746"/>
          </a:xfrm>
          <a:prstGeom prst="rect">
            <a:avLst/>
          </a:prstGeom>
        </p:spPr>
      </p:pic>
    </p:spTree>
    <p:custDataLst>
      <p:tags r:id="rId1"/>
    </p:custDataLst>
    <p:extLst>
      <p:ext uri="{BB962C8B-B14F-4D97-AF65-F5344CB8AC3E}">
        <p14:creationId xmlns:p14="http://schemas.microsoft.com/office/powerpoint/2010/main" val="269038452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7924800" cy="634082"/>
          </a:xfrm>
        </p:spPr>
        <p:txBody>
          <a:bodyPr/>
          <a:lstStyle/>
          <a:p>
            <a:r>
              <a:rPr lang="fr-FR" dirty="0" smtClean="0"/>
              <a:t>Le Jeu sérieux</a:t>
            </a:r>
            <a:endParaRPr lang="fr-FR" dirty="0"/>
          </a:p>
        </p:txBody>
      </p:sp>
      <p:sp>
        <p:nvSpPr>
          <p:cNvPr id="3" name="Espace réservé du contenu 2"/>
          <p:cNvSpPr>
            <a:spLocks noGrp="1"/>
          </p:cNvSpPr>
          <p:nvPr>
            <p:ph sz="quarter" idx="13"/>
          </p:nvPr>
        </p:nvSpPr>
        <p:spPr/>
        <p:txBody>
          <a:bodyPr/>
          <a:lstStyle/>
          <a:p>
            <a:endParaRPr lang="fr-FR"/>
          </a:p>
        </p:txBody>
      </p:sp>
    </p:spTree>
    <p:extLst>
      <p:ext uri="{BB962C8B-B14F-4D97-AF65-F5344CB8AC3E}">
        <p14:creationId xmlns:p14="http://schemas.microsoft.com/office/powerpoint/2010/main" val="95799366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1011809"/>
            <a:ext cx="7924800" cy="562074"/>
          </a:xfrm>
        </p:spPr>
        <p:txBody>
          <a:bodyPr/>
          <a:lstStyle/>
          <a:p>
            <a:r>
              <a:rPr lang="fr-FR" dirty="0" smtClean="0"/>
              <a:t>Collectionner des liens… pour les utiliser et les partager</a:t>
            </a:r>
            <a:endParaRPr lang="fr-FR" dirty="0"/>
          </a:p>
        </p:txBody>
      </p:sp>
      <p:sp>
        <p:nvSpPr>
          <p:cNvPr id="3" name="Espace réservé du contenu 2"/>
          <p:cNvSpPr>
            <a:spLocks noGrp="1"/>
          </p:cNvSpPr>
          <p:nvPr>
            <p:ph sz="quarter" idx="13"/>
          </p:nvPr>
        </p:nvSpPr>
        <p:spPr/>
        <p:txBody>
          <a:bodyPr/>
          <a:lstStyle/>
          <a:p>
            <a:pPr marL="0" indent="0">
              <a:buNone/>
            </a:pPr>
            <a:endParaRPr lang="fr-FR" sz="2800" dirty="0" smtClean="0"/>
          </a:p>
          <a:p>
            <a:pPr marL="0" indent="0">
              <a:buNone/>
            </a:pPr>
            <a:r>
              <a:rPr lang="fr-FR" sz="2800" dirty="0" smtClean="0"/>
              <a:t>You Tube</a:t>
            </a:r>
          </a:p>
          <a:p>
            <a:pPr marL="0" indent="0">
              <a:buNone/>
            </a:pPr>
            <a:r>
              <a:rPr lang="fr-FR" sz="2800" dirty="0">
                <a:hlinkClick r:id="rId2"/>
              </a:rPr>
              <a:t>https://plus.google.com/+OlivierLeguay01/videos</a:t>
            </a:r>
            <a:endParaRPr lang="fr-FR" sz="2800" dirty="0"/>
          </a:p>
          <a:p>
            <a:pPr marL="0" indent="0">
              <a:buNone/>
            </a:pPr>
            <a:r>
              <a:rPr lang="fr-FR" sz="2800" dirty="0" err="1" smtClean="0"/>
              <a:t>Diigo</a:t>
            </a:r>
            <a:endParaRPr lang="fr-FR" sz="2800" dirty="0" smtClean="0"/>
          </a:p>
          <a:p>
            <a:pPr marL="0" indent="0">
              <a:buNone/>
            </a:pPr>
            <a:r>
              <a:rPr lang="fr-FR" sz="2800" dirty="0">
                <a:hlinkClick r:id="rId3"/>
              </a:rPr>
              <a:t>https://www.diigo.com/user/beverycool</a:t>
            </a:r>
            <a:endParaRPr lang="fr-FR" sz="2800" dirty="0" smtClean="0"/>
          </a:p>
          <a:p>
            <a:pPr marL="0" indent="0">
              <a:buNone/>
            </a:pPr>
            <a:endParaRPr lang="fr-FR" dirty="0"/>
          </a:p>
        </p:txBody>
      </p:sp>
    </p:spTree>
    <p:extLst>
      <p:ext uri="{BB962C8B-B14F-4D97-AF65-F5344CB8AC3E}">
        <p14:creationId xmlns:p14="http://schemas.microsoft.com/office/powerpoint/2010/main" val="39924853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67744" y="404664"/>
            <a:ext cx="4898504" cy="634082"/>
          </a:xfrm>
        </p:spPr>
        <p:txBody>
          <a:bodyPr/>
          <a:lstStyle/>
          <a:p>
            <a:r>
              <a:rPr lang="fr-FR" dirty="0" smtClean="0"/>
              <a:t>L’</a:t>
            </a:r>
            <a:r>
              <a:rPr lang="fr-FR" dirty="0"/>
              <a:t>é</a:t>
            </a:r>
            <a:r>
              <a:rPr lang="fr-FR" dirty="0" smtClean="0"/>
              <a:t>change entre classes</a:t>
            </a:r>
            <a:endParaRPr lang="fr-FR" dirty="0"/>
          </a:p>
        </p:txBody>
      </p:sp>
      <p:sp>
        <p:nvSpPr>
          <p:cNvPr id="3" name="Espace réservé du contenu 2"/>
          <p:cNvSpPr>
            <a:spLocks noGrp="1"/>
          </p:cNvSpPr>
          <p:nvPr>
            <p:ph sz="quarter" idx="13"/>
          </p:nvPr>
        </p:nvSpPr>
        <p:spPr/>
        <p:txBody>
          <a:bodyPr/>
          <a:lstStyle/>
          <a:p>
            <a:endParaRPr lang="fr-FR"/>
          </a:p>
        </p:txBody>
      </p:sp>
    </p:spTree>
    <p:extLst>
      <p:ext uri="{BB962C8B-B14F-4D97-AF65-F5344CB8AC3E}">
        <p14:creationId xmlns:p14="http://schemas.microsoft.com/office/powerpoint/2010/main" val="256922393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7924800" cy="634082"/>
          </a:xfrm>
        </p:spPr>
        <p:txBody>
          <a:bodyPr/>
          <a:lstStyle/>
          <a:p>
            <a:r>
              <a:rPr lang="fr-FR" dirty="0" smtClean="0"/>
              <a:t>LE Travail sur classes mobiles</a:t>
            </a:r>
            <a:endParaRPr lang="fr-FR" dirty="0"/>
          </a:p>
        </p:txBody>
      </p:sp>
      <p:sp>
        <p:nvSpPr>
          <p:cNvPr id="3" name="Espace réservé du contenu 2"/>
          <p:cNvSpPr>
            <a:spLocks noGrp="1"/>
          </p:cNvSpPr>
          <p:nvPr>
            <p:ph sz="quarter" idx="13"/>
          </p:nvPr>
        </p:nvSpPr>
        <p:spPr/>
        <p:txBody>
          <a:bodyPr/>
          <a:lstStyle/>
          <a:p>
            <a:endParaRPr lang="fr-FR"/>
          </a:p>
        </p:txBody>
      </p:sp>
    </p:spTree>
    <p:extLst>
      <p:ext uri="{BB962C8B-B14F-4D97-AF65-F5344CB8AC3E}">
        <p14:creationId xmlns:p14="http://schemas.microsoft.com/office/powerpoint/2010/main" val="95681349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7924800" cy="634082"/>
          </a:xfrm>
        </p:spPr>
        <p:txBody>
          <a:bodyPr/>
          <a:lstStyle/>
          <a:p>
            <a:r>
              <a:rPr lang="fr-FR" dirty="0" smtClean="0"/>
              <a:t>LE Travail sur classes mobiles</a:t>
            </a:r>
            <a:endParaRPr lang="fr-FR" dirty="0"/>
          </a:p>
        </p:txBody>
      </p:sp>
      <p:sp>
        <p:nvSpPr>
          <p:cNvPr id="3" name="Espace réservé du contenu 2"/>
          <p:cNvSpPr>
            <a:spLocks noGrp="1"/>
          </p:cNvSpPr>
          <p:nvPr>
            <p:ph sz="quarter" idx="13"/>
          </p:nvPr>
        </p:nvSpPr>
        <p:spPr/>
        <p:txBody>
          <a:bodyPr/>
          <a:lstStyle/>
          <a:p>
            <a:endParaRPr lang="fr-FR"/>
          </a:p>
        </p:txBody>
      </p:sp>
    </p:spTree>
    <p:extLst>
      <p:ext uri="{BB962C8B-B14F-4D97-AF65-F5344CB8AC3E}">
        <p14:creationId xmlns:p14="http://schemas.microsoft.com/office/powerpoint/2010/main" val="42877012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0040" y="274638"/>
            <a:ext cx="7164288" cy="994122"/>
          </a:xfrm>
        </p:spPr>
        <p:txBody>
          <a:bodyPr/>
          <a:lstStyle/>
          <a:p>
            <a:pPr algn="ctr"/>
            <a:r>
              <a:rPr lang="fr-FR" dirty="0">
                <a:latin typeface="Times New Roman" panose="02020603050405020304" pitchFamily="18" charset="0"/>
                <a:cs typeface="Times New Roman" panose="02020603050405020304" pitchFamily="18" charset="0"/>
              </a:rPr>
              <a:t>Serge </a:t>
            </a:r>
            <a:r>
              <a:rPr lang="fr-FR" dirty="0" smtClean="0">
                <a:latin typeface="Times New Roman" panose="02020603050405020304" pitchFamily="18" charset="0"/>
                <a:cs typeface="Times New Roman" panose="02020603050405020304" pitchFamily="18" charset="0"/>
              </a:rPr>
              <a:t>SOUDOPLATOFF </a:t>
            </a:r>
            <a:br>
              <a:rPr lang="fr-FR" dirty="0" smtClean="0">
                <a:latin typeface="Times New Roman" panose="02020603050405020304" pitchFamily="18" charset="0"/>
                <a:cs typeface="Times New Roman" panose="02020603050405020304" pitchFamily="18" charset="0"/>
              </a:rPr>
            </a:br>
            <a:r>
              <a:rPr lang="fr-FR" sz="2800" dirty="0" smtClean="0">
                <a:latin typeface="Times New Roman" panose="02020603050405020304" pitchFamily="18" charset="0"/>
                <a:cs typeface="Times New Roman" panose="02020603050405020304" pitchFamily="18" charset="0"/>
              </a:rPr>
              <a:t>Internet est un nouvel alphabet</a:t>
            </a:r>
            <a:endParaRPr lang="fr-FR" sz="2800" dirty="0">
              <a:latin typeface="Times New Roman" panose="02020603050405020304" pitchFamily="18" charset="0"/>
              <a:cs typeface="Times New Roman" panose="02020603050405020304" pitchFamily="18" charset="0"/>
            </a:endParaRPr>
          </a:p>
        </p:txBody>
      </p:sp>
      <p:sp>
        <p:nvSpPr>
          <p:cNvPr id="4" name="Espace réservé du pied de page 3"/>
          <p:cNvSpPr>
            <a:spLocks noGrp="1"/>
          </p:cNvSpPr>
          <p:nvPr>
            <p:ph type="ftr" sz="quarter" idx="11"/>
          </p:nvPr>
        </p:nvSpPr>
        <p:spPr/>
        <p:txBody>
          <a:bodyPr/>
          <a:lstStyle/>
          <a:p>
            <a:r>
              <a:rPr lang="en-US" dirty="0" smtClean="0">
                <a:solidFill>
                  <a:srgbClr val="FFFFFF"/>
                </a:solidFill>
              </a:rPr>
              <a:t>2/5</a:t>
            </a:r>
            <a:endParaRPr lang="en-US" dirty="0">
              <a:solidFill>
                <a:srgbClr val="FFFFFF"/>
              </a:solidFill>
            </a:endParaRPr>
          </a:p>
        </p:txBody>
      </p:sp>
      <p:sp>
        <p:nvSpPr>
          <p:cNvPr id="3" name="Rectangle 2"/>
          <p:cNvSpPr/>
          <p:nvPr/>
        </p:nvSpPr>
        <p:spPr>
          <a:xfrm>
            <a:off x="609600" y="1412776"/>
            <a:ext cx="7992888" cy="1231106"/>
          </a:xfrm>
          <a:prstGeom prst="rect">
            <a:avLst/>
          </a:prstGeom>
        </p:spPr>
        <p:txBody>
          <a:bodyPr wrap="square">
            <a:spAutoFit/>
          </a:bodyPr>
          <a:lstStyle/>
          <a:p>
            <a:pPr algn="just"/>
            <a:r>
              <a:rPr lang="fr-FR" sz="2800" b="1" dirty="0">
                <a:latin typeface="Times New Roman" panose="02020603050405020304" pitchFamily="18" charset="0"/>
                <a:ea typeface="Calibri" panose="020F0502020204030204" pitchFamily="34" charset="0"/>
                <a:cs typeface="Times New Roman" panose="02020603050405020304" pitchFamily="18" charset="0"/>
              </a:rPr>
              <a:t>Internet </a:t>
            </a:r>
            <a:r>
              <a:rPr lang="fr-FR" sz="2800" b="1"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n’est pas une technologie</a:t>
            </a:r>
            <a:r>
              <a:rPr lang="fr-FR" sz="2800" b="1" dirty="0">
                <a:latin typeface="Times New Roman" panose="02020603050405020304" pitchFamily="18" charset="0"/>
                <a:ea typeface="Calibri" panose="020F0502020204030204" pitchFamily="34" charset="0"/>
                <a:cs typeface="Times New Roman" panose="02020603050405020304" pitchFamily="18" charset="0"/>
              </a:rPr>
              <a:t>, un nouveau média, c’est </a:t>
            </a:r>
            <a:r>
              <a:rPr lang="fr-FR" sz="2800" b="1"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un nouvel </a:t>
            </a:r>
            <a:r>
              <a:rPr lang="fr-FR" sz="2800" b="1" dirty="0" smtClean="0">
                <a:solidFill>
                  <a:srgbClr val="FFC000"/>
                </a:solidFill>
                <a:latin typeface="Times New Roman" panose="02020603050405020304" pitchFamily="18" charset="0"/>
                <a:ea typeface="Calibri" panose="020F0502020204030204" pitchFamily="34" charset="0"/>
                <a:cs typeface="Times New Roman" panose="02020603050405020304" pitchFamily="18" charset="0"/>
              </a:rPr>
              <a:t>alphabet</a:t>
            </a:r>
          </a:p>
          <a:p>
            <a:endParaRPr lang="fr-FR" dirty="0"/>
          </a:p>
        </p:txBody>
      </p:sp>
      <p:graphicFrame>
        <p:nvGraphicFramePr>
          <p:cNvPr id="7" name="Tableau 6"/>
          <p:cNvGraphicFramePr>
            <a:graphicFrameLocks noGrp="1"/>
          </p:cNvGraphicFramePr>
          <p:nvPr>
            <p:extLst>
              <p:ext uri="{D42A27DB-BD31-4B8C-83A1-F6EECF244321}">
                <p14:modId xmlns:p14="http://schemas.microsoft.com/office/powerpoint/2010/main" val="92826067"/>
              </p:ext>
            </p:extLst>
          </p:nvPr>
        </p:nvGraphicFramePr>
        <p:xfrm>
          <a:off x="702596" y="2852936"/>
          <a:ext cx="7922841" cy="2522525"/>
        </p:xfrm>
        <a:graphic>
          <a:graphicData uri="http://schemas.openxmlformats.org/drawingml/2006/table">
            <a:tbl>
              <a:tblPr firstRow="1" bandRow="1">
                <a:tableStyleId>{5C22544A-7EE6-4342-B048-85BDC9FD1C3A}</a:tableStyleId>
              </a:tblPr>
              <a:tblGrid>
                <a:gridCol w="3026296"/>
                <a:gridCol w="2255598"/>
                <a:gridCol w="2640947"/>
              </a:tblGrid>
              <a:tr h="820715">
                <a:tc>
                  <a:txBody>
                    <a:bodyPr/>
                    <a:lstStyle/>
                    <a:p>
                      <a:r>
                        <a:rPr lang="fr-FR" sz="2400" dirty="0" smtClean="0">
                          <a:latin typeface="LM Roman 12" panose="00000500000000000000" pitchFamily="50" charset="0"/>
                        </a:rPr>
                        <a:t>Représentation des</a:t>
                      </a:r>
                      <a:r>
                        <a:rPr lang="fr-FR" sz="2400" baseline="0" dirty="0" smtClean="0">
                          <a:latin typeface="LM Roman 12" panose="00000500000000000000" pitchFamily="50" charset="0"/>
                        </a:rPr>
                        <a:t> connaissances</a:t>
                      </a:r>
                      <a:endParaRPr lang="fr-FR" sz="2400" dirty="0">
                        <a:latin typeface="LM Roman 12" panose="00000500000000000000" pitchFamily="50" charset="0"/>
                      </a:endParaRPr>
                    </a:p>
                  </a:txBody>
                  <a:tcPr anchor="ctr"/>
                </a:tc>
                <a:tc>
                  <a:txBody>
                    <a:bodyPr/>
                    <a:lstStyle/>
                    <a:p>
                      <a:r>
                        <a:rPr lang="fr-FR" sz="2400" dirty="0" smtClean="0">
                          <a:latin typeface="LM Roman 12" panose="00000500000000000000" pitchFamily="50" charset="0"/>
                        </a:rPr>
                        <a:t>Diffusion des connaissances</a:t>
                      </a:r>
                      <a:endParaRPr lang="fr-FR" sz="2400" dirty="0">
                        <a:latin typeface="LM Roman 12" panose="00000500000000000000" pitchFamily="50" charset="0"/>
                      </a:endParaRPr>
                    </a:p>
                  </a:txBody>
                  <a:tcPr anchor="ctr"/>
                </a:tc>
                <a:tc>
                  <a:txBody>
                    <a:bodyPr/>
                    <a:lstStyle/>
                    <a:p>
                      <a:r>
                        <a:rPr lang="fr-FR" sz="2400" dirty="0" smtClean="0">
                          <a:latin typeface="LM Roman 12" panose="00000500000000000000" pitchFamily="50" charset="0"/>
                        </a:rPr>
                        <a:t>Sociétés</a:t>
                      </a:r>
                      <a:endParaRPr lang="fr-FR" sz="2400" dirty="0">
                        <a:latin typeface="LM Roman 12" panose="00000500000000000000" pitchFamily="50" charset="0"/>
                      </a:endParaRPr>
                    </a:p>
                  </a:txBody>
                  <a:tcPr anchor="ctr"/>
                </a:tc>
              </a:tr>
              <a:tr h="617199">
                <a:tc>
                  <a:txBody>
                    <a:bodyPr/>
                    <a:lstStyle/>
                    <a:p>
                      <a:r>
                        <a:rPr lang="fr-FR" sz="2400" dirty="0" smtClean="0">
                          <a:latin typeface="LM Roman 12" panose="00000500000000000000" pitchFamily="50" charset="0"/>
                        </a:rPr>
                        <a:t>Ecriture</a:t>
                      </a:r>
                      <a:endParaRPr lang="fr-FR" sz="2400" dirty="0">
                        <a:latin typeface="LM Roman 12" panose="00000500000000000000" pitchFamily="50" charset="0"/>
                      </a:endParaRPr>
                    </a:p>
                  </a:txBody>
                  <a:tcPr anchor="ctr"/>
                </a:tc>
                <a:tc>
                  <a:txBody>
                    <a:bodyPr/>
                    <a:lstStyle/>
                    <a:p>
                      <a:r>
                        <a:rPr lang="fr-FR" sz="2400" dirty="0" smtClean="0">
                          <a:latin typeface="LM Roman 12" panose="00000500000000000000" pitchFamily="50" charset="0"/>
                        </a:rPr>
                        <a:t>Alphabet</a:t>
                      </a:r>
                      <a:endParaRPr lang="fr-FR" sz="2400" dirty="0">
                        <a:latin typeface="LM Roman 12" panose="00000500000000000000" pitchFamily="50" charset="0"/>
                      </a:endParaRPr>
                    </a:p>
                  </a:txBody>
                  <a:tcPr anchor="ctr"/>
                </a:tc>
                <a:tc>
                  <a:txBody>
                    <a:bodyPr/>
                    <a:lstStyle/>
                    <a:p>
                      <a:r>
                        <a:rPr lang="fr-FR" sz="2400" dirty="0" smtClean="0">
                          <a:latin typeface="LM Roman 12" panose="00000500000000000000" pitchFamily="50" charset="0"/>
                        </a:rPr>
                        <a:t>paysannes</a:t>
                      </a:r>
                      <a:endParaRPr lang="fr-FR" sz="2400" dirty="0">
                        <a:latin typeface="LM Roman 12" panose="00000500000000000000" pitchFamily="50" charset="0"/>
                      </a:endParaRPr>
                    </a:p>
                  </a:txBody>
                  <a:tcPr anchor="ctr"/>
                </a:tc>
              </a:tr>
              <a:tr h="614527">
                <a:tc>
                  <a:txBody>
                    <a:bodyPr/>
                    <a:lstStyle/>
                    <a:p>
                      <a:r>
                        <a:rPr lang="fr-FR" sz="2400" dirty="0" smtClean="0">
                          <a:latin typeface="LM Roman 12" panose="00000500000000000000" pitchFamily="50" charset="0"/>
                        </a:rPr>
                        <a:t>Livre </a:t>
                      </a:r>
                      <a:endParaRPr lang="fr-FR" sz="2400" dirty="0">
                        <a:latin typeface="LM Roman 12" panose="00000500000000000000" pitchFamily="50" charset="0"/>
                      </a:endParaRPr>
                    </a:p>
                  </a:txBody>
                  <a:tcPr anchor="ctr"/>
                </a:tc>
                <a:tc>
                  <a:txBody>
                    <a:bodyPr/>
                    <a:lstStyle/>
                    <a:p>
                      <a:r>
                        <a:rPr lang="fr-FR" sz="2400" dirty="0" smtClean="0">
                          <a:latin typeface="LM Roman 12" panose="00000500000000000000" pitchFamily="50" charset="0"/>
                        </a:rPr>
                        <a:t>Imprimerie</a:t>
                      </a:r>
                      <a:endParaRPr lang="fr-FR" sz="2400" dirty="0">
                        <a:latin typeface="LM Roman 12" panose="00000500000000000000" pitchFamily="50" charset="0"/>
                      </a:endParaRPr>
                    </a:p>
                  </a:txBody>
                  <a:tcPr anchor="ctr"/>
                </a:tc>
                <a:tc>
                  <a:txBody>
                    <a:bodyPr/>
                    <a:lstStyle/>
                    <a:p>
                      <a:r>
                        <a:rPr lang="fr-FR" sz="2400" dirty="0" smtClean="0">
                          <a:latin typeface="LM Roman 12" panose="00000500000000000000" pitchFamily="50" charset="0"/>
                        </a:rPr>
                        <a:t>industrielles</a:t>
                      </a:r>
                      <a:endParaRPr lang="fr-FR" sz="2400" dirty="0">
                        <a:latin typeface="LM Roman 12" panose="00000500000000000000" pitchFamily="50" charset="0"/>
                      </a:endParaRPr>
                    </a:p>
                  </a:txBody>
                  <a:tcPr anchor="ctr"/>
                </a:tc>
              </a:tr>
              <a:tr h="467839">
                <a:tc>
                  <a:txBody>
                    <a:bodyPr/>
                    <a:lstStyle/>
                    <a:p>
                      <a:r>
                        <a:rPr lang="fr-FR" sz="2400" dirty="0" smtClean="0">
                          <a:latin typeface="LM Roman 12" panose="00000500000000000000" pitchFamily="50" charset="0"/>
                        </a:rPr>
                        <a:t>Ordinateur</a:t>
                      </a:r>
                      <a:endParaRPr lang="fr-FR" sz="2400" dirty="0">
                        <a:latin typeface="LM Roman 12" panose="00000500000000000000" pitchFamily="50" charset="0"/>
                      </a:endParaRPr>
                    </a:p>
                  </a:txBody>
                  <a:tcPr anchor="ctr"/>
                </a:tc>
                <a:tc>
                  <a:txBody>
                    <a:bodyPr/>
                    <a:lstStyle/>
                    <a:p>
                      <a:r>
                        <a:rPr lang="fr-FR" sz="2400" dirty="0" smtClean="0">
                          <a:latin typeface="LM Roman 12" panose="00000500000000000000" pitchFamily="50" charset="0"/>
                        </a:rPr>
                        <a:t>Internet</a:t>
                      </a:r>
                      <a:endParaRPr lang="fr-FR" sz="2400" dirty="0">
                        <a:latin typeface="LM Roman 12" panose="00000500000000000000" pitchFamily="50" charset="0"/>
                      </a:endParaRPr>
                    </a:p>
                  </a:txBody>
                  <a:tcPr anchor="ctr"/>
                </a:tc>
                <a:tc>
                  <a:txBody>
                    <a:bodyPr/>
                    <a:lstStyle/>
                    <a:p>
                      <a:r>
                        <a:rPr lang="fr-FR" sz="2400" dirty="0" smtClean="0">
                          <a:latin typeface="LM Roman 12" panose="00000500000000000000" pitchFamily="50" charset="0"/>
                        </a:rPr>
                        <a:t>de l’interaction</a:t>
                      </a:r>
                      <a:endParaRPr lang="fr-FR" sz="2400" dirty="0">
                        <a:latin typeface="LM Roman 12" panose="00000500000000000000" pitchFamily="50" charset="0"/>
                      </a:endParaRPr>
                    </a:p>
                  </a:txBody>
                  <a:tcPr anchor="ctr"/>
                </a:tc>
              </a:tr>
            </a:tbl>
          </a:graphicData>
        </a:graphic>
      </p:graphicFrame>
    </p:spTree>
    <p:extLst>
      <p:ext uri="{BB962C8B-B14F-4D97-AF65-F5344CB8AC3E}">
        <p14:creationId xmlns:p14="http://schemas.microsoft.com/office/powerpoint/2010/main" val="3526843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latin typeface="Times New Roman" panose="02020603050405020304" pitchFamily="18" charset="0"/>
                <a:cs typeface="Times New Roman" panose="02020603050405020304" pitchFamily="18" charset="0"/>
              </a:rPr>
              <a:t>Serge SOUDOPLATOFF </a:t>
            </a:r>
            <a:r>
              <a:rPr lang="fr-FR" dirty="0" smtClean="0">
                <a:latin typeface="Times New Roman" panose="02020603050405020304" pitchFamily="18" charset="0"/>
                <a:cs typeface="Times New Roman" panose="02020603050405020304" pitchFamily="18" charset="0"/>
              </a:rPr>
              <a:t> </a:t>
            </a:r>
            <a:br>
              <a:rPr lang="fr-FR" dirty="0" smtClean="0">
                <a:latin typeface="Times New Roman" panose="02020603050405020304" pitchFamily="18" charset="0"/>
                <a:cs typeface="Times New Roman" panose="02020603050405020304" pitchFamily="18" charset="0"/>
              </a:rPr>
            </a:br>
            <a:r>
              <a:rPr lang="fr-FR" dirty="0" smtClean="0">
                <a:latin typeface="Times New Roman" panose="02020603050405020304" pitchFamily="18" charset="0"/>
                <a:cs typeface="Times New Roman" panose="02020603050405020304" pitchFamily="18" charset="0"/>
              </a:rPr>
              <a:t>POINTS DE VUE</a:t>
            </a:r>
            <a:endParaRPr lang="fr-FR" dirty="0">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sz="quarter" idx="13"/>
          </p:nvPr>
        </p:nvSpPr>
        <p:spPr>
          <a:xfrm>
            <a:off x="609600" y="1600200"/>
            <a:ext cx="7562800" cy="4853136"/>
          </a:xfrm>
        </p:spPr>
        <p:txBody>
          <a:bodyPr>
            <a:noAutofit/>
          </a:bodyPr>
          <a:lstStyle/>
          <a:p>
            <a:pPr marL="514350" indent="-514350" algn="just">
              <a:buFont typeface="+mj-lt"/>
              <a:buAutoNum type="arabicPeriod"/>
            </a:pPr>
            <a:r>
              <a:rPr lang="fr-FR" sz="2800" dirty="0" smtClean="0">
                <a:latin typeface="Times New Roman" panose="02020603050405020304" pitchFamily="18" charset="0"/>
                <a:cs typeface="Times New Roman" panose="02020603050405020304" pitchFamily="18" charset="0"/>
              </a:rPr>
              <a:t>Internet c’est ce </a:t>
            </a:r>
            <a:r>
              <a:rPr lang="fr-FR" sz="2800" dirty="0">
                <a:latin typeface="Times New Roman" panose="02020603050405020304" pitchFamily="18" charset="0"/>
                <a:cs typeface="Times New Roman" panose="02020603050405020304" pitchFamily="18" charset="0"/>
              </a:rPr>
              <a:t>qui permet de passer d’une </a:t>
            </a:r>
            <a:r>
              <a:rPr lang="fr-FR" sz="2800" dirty="0">
                <a:solidFill>
                  <a:srgbClr val="FFC000"/>
                </a:solidFill>
                <a:latin typeface="Times New Roman" panose="02020603050405020304" pitchFamily="18" charset="0"/>
                <a:cs typeface="Times New Roman" panose="02020603050405020304" pitchFamily="18" charset="0"/>
              </a:rPr>
              <a:t>somme d’intelligences individuelles à une intelligence collective</a:t>
            </a:r>
            <a:r>
              <a:rPr lang="fr-FR" sz="2800" dirty="0">
                <a:latin typeface="Times New Roman" panose="02020603050405020304" pitchFamily="18" charset="0"/>
                <a:cs typeface="Times New Roman" panose="02020603050405020304" pitchFamily="18" charset="0"/>
              </a:rPr>
              <a:t>. </a:t>
            </a:r>
            <a:endParaRPr lang="fr-FR" sz="2800" dirty="0" smtClean="0">
              <a:latin typeface="Times New Roman" panose="02020603050405020304" pitchFamily="18" charset="0"/>
              <a:cs typeface="Times New Roman" panose="02020603050405020304" pitchFamily="18" charset="0"/>
            </a:endParaRPr>
          </a:p>
          <a:p>
            <a:pPr marL="514350" indent="-514350" algn="just">
              <a:buFont typeface="+mj-lt"/>
              <a:buAutoNum type="arabicPeriod"/>
            </a:pPr>
            <a:r>
              <a:rPr lang="fr-FR" sz="2800" dirty="0" smtClean="0">
                <a:latin typeface="Times New Roman" panose="02020603050405020304" pitchFamily="18" charset="0"/>
                <a:cs typeface="Times New Roman" panose="02020603050405020304" pitchFamily="18" charset="0"/>
              </a:rPr>
              <a:t>Les </a:t>
            </a:r>
            <a:r>
              <a:rPr lang="fr-FR" sz="2800" dirty="0">
                <a:latin typeface="Times New Roman" panose="02020603050405020304" pitchFamily="18" charset="0"/>
                <a:cs typeface="Times New Roman" panose="02020603050405020304" pitchFamily="18" charset="0"/>
              </a:rPr>
              <a:t>schémas anciens de </a:t>
            </a:r>
            <a:r>
              <a:rPr lang="fr-FR" sz="2800" dirty="0">
                <a:solidFill>
                  <a:srgbClr val="FFC000"/>
                </a:solidFill>
                <a:latin typeface="Times New Roman" panose="02020603050405020304" pitchFamily="18" charset="0"/>
                <a:cs typeface="Times New Roman" panose="02020603050405020304" pitchFamily="18" charset="0"/>
              </a:rPr>
              <a:t>stabilité</a:t>
            </a:r>
            <a:r>
              <a:rPr lang="fr-FR" sz="2800" dirty="0">
                <a:latin typeface="Times New Roman" panose="02020603050405020304" pitchFamily="18" charset="0"/>
                <a:cs typeface="Times New Roman" panose="02020603050405020304" pitchFamily="18" charset="0"/>
              </a:rPr>
              <a:t> sont finis. </a:t>
            </a:r>
            <a:r>
              <a:rPr lang="fr-FR" sz="2800" dirty="0" smtClean="0">
                <a:latin typeface="Times New Roman" panose="02020603050405020304" pitchFamily="18" charset="0"/>
                <a:cs typeface="Times New Roman" panose="02020603050405020304" pitchFamily="18" charset="0"/>
              </a:rPr>
              <a:t>Aujourd’hui est un monde </a:t>
            </a:r>
            <a:r>
              <a:rPr lang="fr-FR" sz="2800" dirty="0">
                <a:latin typeface="Times New Roman" panose="02020603050405020304" pitchFamily="18" charset="0"/>
                <a:cs typeface="Times New Roman" panose="02020603050405020304" pitchFamily="18" charset="0"/>
              </a:rPr>
              <a:t>bouillonnant </a:t>
            </a:r>
            <a:r>
              <a:rPr lang="fr-FR" sz="2800" dirty="0" smtClean="0">
                <a:latin typeface="Times New Roman" panose="02020603050405020304" pitchFamily="18" charset="0"/>
                <a:cs typeface="Times New Roman" panose="02020603050405020304" pitchFamily="18" charset="0"/>
              </a:rPr>
              <a:t>en interactions et en exaltation.</a:t>
            </a:r>
          </a:p>
          <a:p>
            <a:pPr marL="514350" indent="-514350" algn="just">
              <a:buFont typeface="+mj-lt"/>
              <a:buAutoNum type="arabicPeriod"/>
            </a:pPr>
            <a:r>
              <a:rPr lang="fr-FR" sz="2800" dirty="0">
                <a:latin typeface="Times New Roman" panose="02020603050405020304" pitchFamily="18" charset="0"/>
                <a:cs typeface="Times New Roman" panose="02020603050405020304" pitchFamily="18" charset="0"/>
              </a:rPr>
              <a:t>Internet est réflexif de sa propre pensée – c’est l’image de </a:t>
            </a:r>
            <a:r>
              <a:rPr lang="fr-FR" sz="2800" dirty="0">
                <a:solidFill>
                  <a:srgbClr val="FFC000"/>
                </a:solidFill>
                <a:latin typeface="Times New Roman" panose="02020603050405020304" pitchFamily="18" charset="0"/>
                <a:cs typeface="Times New Roman" panose="02020603050405020304" pitchFamily="18" charset="0"/>
              </a:rPr>
              <a:t>mettre sa tête dans l’ordinateur</a:t>
            </a:r>
            <a:r>
              <a:rPr lang="fr-FR" sz="2800" dirty="0">
                <a:latin typeface="Times New Roman" panose="02020603050405020304" pitchFamily="18" charset="0"/>
                <a:cs typeface="Times New Roman" panose="02020603050405020304" pitchFamily="18" charset="0"/>
              </a:rPr>
              <a:t>. </a:t>
            </a:r>
          </a:p>
          <a:p>
            <a:pPr marL="0" indent="0" algn="just">
              <a:buNone/>
            </a:pPr>
            <a:endParaRPr lang="fr-FR" sz="2800" dirty="0" smtClean="0">
              <a:latin typeface="Times New Roman" panose="02020603050405020304" pitchFamily="18" charset="0"/>
              <a:cs typeface="Times New Roman" panose="02020603050405020304" pitchFamily="18" charset="0"/>
            </a:endParaRPr>
          </a:p>
          <a:p>
            <a:pPr marL="514350" indent="-514350" algn="just">
              <a:buFont typeface="+mj-lt"/>
              <a:buAutoNum type="arabicPeriod"/>
            </a:pPr>
            <a:endParaRPr lang="fr-FR" sz="2800" dirty="0" smtClean="0">
              <a:latin typeface="Times New Roman" panose="02020603050405020304" pitchFamily="18" charset="0"/>
              <a:cs typeface="Times New Roman" panose="02020603050405020304" pitchFamily="18" charset="0"/>
            </a:endParaRPr>
          </a:p>
          <a:p>
            <a:pPr algn="just"/>
            <a:endParaRPr lang="fr-FR" sz="2200" dirty="0">
              <a:latin typeface="LM Roman 12" panose="00000500000000000000" pitchFamily="50" charset="0"/>
            </a:endParaRPr>
          </a:p>
          <a:p>
            <a:endParaRPr lang="fr-FR" sz="2200" dirty="0">
              <a:latin typeface="LM Roman 12" panose="00000500000000000000" pitchFamily="50" charset="0"/>
            </a:endParaRPr>
          </a:p>
          <a:p>
            <a:endParaRPr lang="fr-FR" sz="2200" dirty="0">
              <a:latin typeface="LM Roman 12" panose="00000500000000000000" pitchFamily="50" charset="0"/>
            </a:endParaRPr>
          </a:p>
        </p:txBody>
      </p:sp>
      <p:sp>
        <p:nvSpPr>
          <p:cNvPr id="4" name="Espace réservé du pied de page 3"/>
          <p:cNvSpPr>
            <a:spLocks noGrp="1"/>
          </p:cNvSpPr>
          <p:nvPr>
            <p:ph type="ftr" sz="quarter" idx="11"/>
          </p:nvPr>
        </p:nvSpPr>
        <p:spPr/>
        <p:txBody>
          <a:bodyPr/>
          <a:lstStyle/>
          <a:p>
            <a:r>
              <a:rPr lang="en-US" dirty="0" smtClean="0">
                <a:solidFill>
                  <a:srgbClr val="FFFFFF"/>
                </a:solidFill>
              </a:rPr>
              <a:t>3/5</a:t>
            </a:r>
            <a:endParaRPr lang="en-US" dirty="0">
              <a:solidFill>
                <a:srgbClr val="FFFFFF"/>
              </a:solidFill>
            </a:endParaRPr>
          </a:p>
        </p:txBody>
      </p:sp>
    </p:spTree>
    <p:extLst>
      <p:ext uri="{BB962C8B-B14F-4D97-AF65-F5344CB8AC3E}">
        <p14:creationId xmlns:p14="http://schemas.microsoft.com/office/powerpoint/2010/main" val="32590106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072" y="357634"/>
            <a:ext cx="9146976" cy="1152128"/>
          </a:xfrm>
        </p:spPr>
        <p:txBody>
          <a:bodyPr/>
          <a:lstStyle/>
          <a:p>
            <a:pPr algn="ctr"/>
            <a:r>
              <a:rPr lang="fr-FR" dirty="0">
                <a:latin typeface="Times New Roman" panose="02020603050405020304" pitchFamily="18" charset="0"/>
                <a:cs typeface="Times New Roman" panose="02020603050405020304" pitchFamily="18" charset="0"/>
              </a:rPr>
              <a:t>Serge SOUDOPLATOFF </a:t>
            </a:r>
            <a:br>
              <a:rPr lang="fr-FR" dirty="0">
                <a:latin typeface="Times New Roman" panose="02020603050405020304" pitchFamily="18" charset="0"/>
                <a:cs typeface="Times New Roman" panose="02020603050405020304" pitchFamily="18" charset="0"/>
              </a:rPr>
            </a:br>
            <a:r>
              <a:rPr lang="fr-FR" sz="2400" dirty="0" smtClean="0">
                <a:latin typeface="Times New Roman" panose="02020603050405020304" pitchFamily="18" charset="0"/>
                <a:cs typeface="Times New Roman" panose="02020603050405020304" pitchFamily="18" charset="0"/>
              </a:rPr>
              <a:t>Principales ruptures dans l’apprentissage</a:t>
            </a:r>
            <a:r>
              <a:rPr lang="fr-FR" dirty="0">
                <a:latin typeface="LM Roman 12" panose="00000500000000000000" pitchFamily="50" charset="0"/>
              </a:rPr>
              <a:t/>
            </a:r>
            <a:br>
              <a:rPr lang="fr-FR" dirty="0">
                <a:latin typeface="LM Roman 12" panose="00000500000000000000" pitchFamily="50" charset="0"/>
              </a:rPr>
            </a:br>
            <a:endParaRPr lang="fr-FR" dirty="0"/>
          </a:p>
        </p:txBody>
      </p:sp>
      <mc:AlternateContent xmlns:mc="http://schemas.openxmlformats.org/markup-compatibility/2006" xmlns:a14="http://schemas.microsoft.com/office/drawing/2010/main">
        <mc:Choice Requires="a14">
          <p:sp>
            <p:nvSpPr>
              <p:cNvPr id="3" name="Espace réservé du contenu 2"/>
              <p:cNvSpPr>
                <a:spLocks noGrp="1"/>
              </p:cNvSpPr>
              <p:nvPr>
                <p:ph sz="quarter" idx="13"/>
              </p:nvPr>
            </p:nvSpPr>
            <p:spPr>
              <a:xfrm>
                <a:off x="179512" y="1340768"/>
                <a:ext cx="8712968" cy="4608512"/>
              </a:xfrm>
            </p:spPr>
            <p:txBody>
              <a:bodyPr>
                <a:normAutofit fontScale="92500" lnSpcReduction="10000"/>
              </a:bodyPr>
              <a:lstStyle/>
              <a:p>
                <a:pPr marL="514350" indent="-514350">
                  <a:buFont typeface="+mj-lt"/>
                  <a:buAutoNum type="arabicPeriod"/>
                </a:pPr>
                <a:r>
                  <a:rPr lang="fr-FR" sz="2800" dirty="0" smtClean="0">
                    <a:solidFill>
                      <a:srgbClr val="FFC000"/>
                    </a:solidFill>
                    <a:latin typeface="Times New Roman" panose="02020603050405020304" pitchFamily="18" charset="0"/>
                    <a:cs typeface="Times New Roman" panose="02020603050405020304" pitchFamily="18" charset="0"/>
                  </a:rPr>
                  <a:t>Monde d’informations rares -&gt; Monde d’informations abondantes </a:t>
                </a:r>
                <a:r>
                  <a:rPr lang="fr-FR" sz="2800" dirty="0" smtClean="0">
                    <a:latin typeface="Times New Roman" panose="02020603050405020304" pitchFamily="18" charset="0"/>
                    <a:cs typeface="Times New Roman" panose="02020603050405020304" pitchFamily="18" charset="0"/>
                  </a:rPr>
                  <a:t>(océan de savoir) chaque jour nous produisons autant de données, que depuis la naissance de l’univers à 2003</a:t>
                </a:r>
              </a:p>
              <a:p>
                <a:pPr marL="514350" indent="-514350">
                  <a:buFont typeface="+mj-lt"/>
                  <a:buAutoNum type="arabicPeriod"/>
                </a:pPr>
                <a:r>
                  <a:rPr lang="fr-FR" sz="2800" dirty="0" smtClean="0">
                    <a:solidFill>
                      <a:srgbClr val="FFC000"/>
                    </a:solidFill>
                    <a:latin typeface="Times New Roman" panose="02020603050405020304" pitchFamily="18" charset="0"/>
                    <a:cs typeface="Times New Roman" panose="02020603050405020304" pitchFamily="18" charset="0"/>
                  </a:rPr>
                  <a:t>Modèle hiérarchique -&gt; Monde plus communautaire</a:t>
                </a:r>
              </a:p>
              <a:p>
                <a:pPr marL="400050" lvl="1" indent="0">
                  <a:buNone/>
                </a:pPr>
                <a:r>
                  <a:rPr lang="fr-FR" sz="2800" dirty="0" smtClean="0">
                    <a:latin typeface="Times New Roman" panose="02020603050405020304" pitchFamily="18" charset="0"/>
                    <a:cs typeface="Times New Roman" panose="02020603050405020304" pitchFamily="18" charset="0"/>
                  </a:rPr>
                  <a:t>(horizontalité des relations) Un élève qui arrive en Terminale a rarement été jugé sur un mode collaboratif ( </a:t>
                </a:r>
                <a14:m>
                  <m:oMath xmlns:m="http://schemas.openxmlformats.org/officeDocument/2006/math">
                    <m:r>
                      <a:rPr lang="fr-FR" sz="2800" i="1" smtClean="0">
                        <a:latin typeface="Cambria Math" panose="02040503050406030204" pitchFamily="18" charset="0"/>
                        <a:ea typeface="Cambria Math" panose="02040503050406030204" pitchFamily="18" charset="0"/>
                      </a:rPr>
                      <m:t>≠</m:t>
                    </m:r>
                  </m:oMath>
                </a14:m>
                <a:r>
                  <a:rPr lang="fr-FR" sz="2800" dirty="0" smtClean="0">
                    <a:latin typeface="Times New Roman" panose="02020603050405020304" pitchFamily="18" charset="0"/>
                    <a:cs typeface="Times New Roman" panose="02020603050405020304" pitchFamily="18" charset="0"/>
                  </a:rPr>
                  <a:t> entreprise)</a:t>
                </a:r>
              </a:p>
              <a:p>
                <a:pPr marL="514350" indent="-514350">
                  <a:buFont typeface="+mj-lt"/>
                  <a:buAutoNum type="arabicPeriod"/>
                </a:pPr>
                <a:r>
                  <a:rPr lang="fr-FR" sz="2800" dirty="0" smtClean="0">
                    <a:solidFill>
                      <a:srgbClr val="FFC000"/>
                    </a:solidFill>
                    <a:latin typeface="Times New Roman" panose="02020603050405020304" pitchFamily="18" charset="0"/>
                    <a:cs typeface="Times New Roman" panose="02020603050405020304" pitchFamily="18" charset="0"/>
                  </a:rPr>
                  <a:t>Design expert -&gt; design collaboratif </a:t>
                </a:r>
                <a:r>
                  <a:rPr lang="fr-FR" sz="2800" dirty="0" smtClean="0">
                    <a:latin typeface="Times New Roman" panose="02020603050405020304" pitchFamily="18" charset="0"/>
                    <a:cs typeface="Times New Roman" panose="02020603050405020304" pitchFamily="18" charset="0"/>
                  </a:rPr>
                  <a:t>( </a:t>
                </a:r>
                <a:r>
                  <a:rPr lang="fr-FR" sz="2800" dirty="0" err="1" smtClean="0">
                    <a:latin typeface="Times New Roman" panose="02020603050405020304" pitchFamily="18" charset="0"/>
                    <a:cs typeface="Times New Roman" panose="02020603050405020304" pitchFamily="18" charset="0"/>
                  </a:rPr>
                  <a:t>créationde</a:t>
                </a:r>
                <a:r>
                  <a:rPr lang="fr-FR" sz="2800" dirty="0" smtClean="0">
                    <a:latin typeface="Times New Roman" panose="02020603050405020304" pitchFamily="18" charset="0"/>
                    <a:cs typeface="Times New Roman" panose="02020603050405020304" pitchFamily="18" charset="0"/>
                  </a:rPr>
                  <a:t> « formes », phénomène de </a:t>
                </a:r>
                <a:r>
                  <a:rPr lang="fr-FR" sz="2800" dirty="0" err="1" smtClean="0">
                    <a:latin typeface="Times New Roman" panose="02020603050405020304" pitchFamily="18" charset="0"/>
                    <a:cs typeface="Times New Roman" panose="02020603050405020304" pitchFamily="18" charset="0"/>
                  </a:rPr>
                  <a:t>crowdsourcing</a:t>
                </a:r>
                <a:r>
                  <a:rPr lang="fr-FR" sz="2800" dirty="0" smtClean="0">
                    <a:latin typeface="Times New Roman" panose="02020603050405020304" pitchFamily="18" charset="0"/>
                    <a:cs typeface="Times New Roman" panose="02020603050405020304" pitchFamily="18" charset="0"/>
                  </a:rPr>
                  <a:t>, </a:t>
                </a:r>
                <a:r>
                  <a:rPr lang="fr-FR" sz="2800" dirty="0" err="1" smtClean="0">
                    <a:latin typeface="Times New Roman" panose="02020603050405020304" pitchFamily="18" charset="0"/>
                    <a:cs typeface="Times New Roman" panose="02020603050405020304" pitchFamily="18" charset="0"/>
                  </a:rPr>
                  <a:t>crowdfounding</a:t>
                </a:r>
                <a:r>
                  <a:rPr lang="fr-FR" sz="2800" dirty="0" smtClean="0">
                    <a:latin typeface="Times New Roman" panose="02020603050405020304" pitchFamily="18" charset="0"/>
                    <a:cs typeface="Times New Roman" panose="02020603050405020304" pitchFamily="18" charset="0"/>
                  </a:rPr>
                  <a:t>…)</a:t>
                </a:r>
              </a:p>
              <a:p>
                <a:endParaRPr lang="fr-FR" sz="1800" dirty="0"/>
              </a:p>
              <a:p>
                <a:endParaRPr lang="fr-FR" sz="1800" dirty="0" smtClean="0"/>
              </a:p>
              <a:p>
                <a:pPr marL="0" indent="0">
                  <a:buNone/>
                </a:pPr>
                <a:endParaRPr lang="fr-FR" dirty="0" smtClean="0"/>
              </a:p>
              <a:p>
                <a:pPr marL="0" indent="0">
                  <a:buNone/>
                </a:pPr>
                <a:endParaRPr lang="fr-FR" dirty="0" smtClean="0"/>
              </a:p>
              <a:p>
                <a:pPr marL="0" indent="0">
                  <a:buNone/>
                </a:pPr>
                <a:endParaRPr lang="fr-FR" dirty="0"/>
              </a:p>
            </p:txBody>
          </p:sp>
        </mc:Choice>
        <mc:Fallback xmlns="">
          <p:sp>
            <p:nvSpPr>
              <p:cNvPr id="3" name="Espace réservé du contenu 2"/>
              <p:cNvSpPr>
                <a:spLocks noGrp="1" noRot="1" noChangeAspect="1" noMove="1" noResize="1" noEditPoints="1" noAdjustHandles="1" noChangeArrowheads="1" noChangeShapeType="1" noTextEdit="1"/>
              </p:cNvSpPr>
              <p:nvPr>
                <p:ph sz="quarter" idx="13"/>
              </p:nvPr>
            </p:nvSpPr>
            <p:spPr>
              <a:xfrm>
                <a:off x="179512" y="1340768"/>
                <a:ext cx="8712968" cy="4608512"/>
              </a:xfrm>
              <a:blipFill rotWithShape="0">
                <a:blip r:embed="rId3"/>
                <a:stretch>
                  <a:fillRect l="-1049" t="-1984" r="-1049" b="-529"/>
                </a:stretch>
              </a:blipFill>
            </p:spPr>
            <p:txBody>
              <a:bodyPr/>
              <a:lstStyle/>
              <a:p>
                <a:r>
                  <a:rPr lang="fr-FR">
                    <a:noFill/>
                  </a:rPr>
                  <a:t> </a:t>
                </a:r>
              </a:p>
            </p:txBody>
          </p:sp>
        </mc:Fallback>
      </mc:AlternateContent>
      <p:sp>
        <p:nvSpPr>
          <p:cNvPr id="6" name="Espace réservé du pied de page 5"/>
          <p:cNvSpPr>
            <a:spLocks noGrp="1"/>
          </p:cNvSpPr>
          <p:nvPr>
            <p:ph type="ftr" sz="quarter" idx="11"/>
          </p:nvPr>
        </p:nvSpPr>
        <p:spPr/>
        <p:txBody>
          <a:bodyPr/>
          <a:lstStyle/>
          <a:p>
            <a:r>
              <a:rPr lang="en-US" smtClean="0">
                <a:solidFill>
                  <a:srgbClr val="FFFFFF"/>
                </a:solidFill>
              </a:rPr>
              <a:t>4/5</a:t>
            </a:r>
            <a:endParaRPr lang="en-US">
              <a:solidFill>
                <a:srgbClr val="FFFFFF"/>
              </a:solidFill>
            </a:endParaRPr>
          </a:p>
        </p:txBody>
      </p:sp>
    </p:spTree>
    <p:extLst>
      <p:ext uri="{BB962C8B-B14F-4D97-AF65-F5344CB8AC3E}">
        <p14:creationId xmlns:p14="http://schemas.microsoft.com/office/powerpoint/2010/main" val="140878345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 name="DVSHAPEID" val="hVo4elPDnRrYj3oI0qiHQ7"/>
</p:tagLst>
</file>

<file path=ppt/tags/tag10.xml><?xml version="1.0" encoding="utf-8"?>
<p:tagLst xmlns:a="http://schemas.openxmlformats.org/drawingml/2006/main" xmlns:r="http://schemas.openxmlformats.org/officeDocument/2006/relationships" xmlns:p="http://schemas.openxmlformats.org/presentationml/2006/main">
  <p:tag name="DVSHAPEID" val="Ypm84Jr4o3xgI82guP8awr"/>
</p:tagLst>
</file>

<file path=ppt/tags/tag100.xml><?xml version="1.0" encoding="utf-8"?>
<p:tagLst xmlns:a="http://schemas.openxmlformats.org/drawingml/2006/main" xmlns:r="http://schemas.openxmlformats.org/officeDocument/2006/relationships" xmlns:p="http://schemas.openxmlformats.org/presentationml/2006/main">
  <p:tag name="DVSHAPEID" val="9EPq2rZBBYHR4wuLvYfiFl"/>
</p:tagLst>
</file>

<file path=ppt/tags/tag101.xml><?xml version="1.0" encoding="utf-8"?>
<p:tagLst xmlns:a="http://schemas.openxmlformats.org/drawingml/2006/main" xmlns:r="http://schemas.openxmlformats.org/officeDocument/2006/relationships" xmlns:p="http://schemas.openxmlformats.org/presentationml/2006/main">
  <p:tag name="DVSHAPEID" val="1uPWjwQBKAhmKzzqNLFpCw"/>
</p:tagLst>
</file>

<file path=ppt/tags/tag102.xml><?xml version="1.0" encoding="utf-8"?>
<p:tagLst xmlns:a="http://schemas.openxmlformats.org/drawingml/2006/main" xmlns:r="http://schemas.openxmlformats.org/officeDocument/2006/relationships" xmlns:p="http://schemas.openxmlformats.org/presentationml/2006/main">
  <p:tag name="DVSHAPEID" val="tNZgPLm6a6jOCkB67tKZe6"/>
</p:tagLst>
</file>

<file path=ppt/tags/tag103.xml><?xml version="1.0" encoding="utf-8"?>
<p:tagLst xmlns:a="http://schemas.openxmlformats.org/drawingml/2006/main" xmlns:r="http://schemas.openxmlformats.org/officeDocument/2006/relationships" xmlns:p="http://schemas.openxmlformats.org/presentationml/2006/main">
  <p:tag name="DVSHAPEID" val="AILVc5buDfIv11W3G5fEqb"/>
</p:tagLst>
</file>

<file path=ppt/tags/tag104.xml><?xml version="1.0" encoding="utf-8"?>
<p:tagLst xmlns:a="http://schemas.openxmlformats.org/drawingml/2006/main" xmlns:r="http://schemas.openxmlformats.org/officeDocument/2006/relationships" xmlns:p="http://schemas.openxmlformats.org/presentationml/2006/main">
  <p:tag name="DVSHAPEID" val="2WWeOGDbEChmchuUzgUFs3"/>
</p:tagLst>
</file>

<file path=ppt/tags/tag105.xml><?xml version="1.0" encoding="utf-8"?>
<p:tagLst xmlns:a="http://schemas.openxmlformats.org/drawingml/2006/main" xmlns:r="http://schemas.openxmlformats.org/officeDocument/2006/relationships" xmlns:p="http://schemas.openxmlformats.org/presentationml/2006/main">
  <p:tag name="DVSHAPEID" val="56jza4MFKzGpFOYXguRrB6"/>
</p:tagLst>
</file>

<file path=ppt/tags/tag106.xml><?xml version="1.0" encoding="utf-8"?>
<p:tagLst xmlns:a="http://schemas.openxmlformats.org/drawingml/2006/main" xmlns:r="http://schemas.openxmlformats.org/officeDocument/2006/relationships" xmlns:p="http://schemas.openxmlformats.org/presentationml/2006/main">
  <p:tag name="DVSHAPEID" val="dFOEyMvYJLIZRQUfwypYSI"/>
</p:tagLst>
</file>

<file path=ppt/tags/tag107.xml><?xml version="1.0" encoding="utf-8"?>
<p:tagLst xmlns:a="http://schemas.openxmlformats.org/drawingml/2006/main" xmlns:r="http://schemas.openxmlformats.org/officeDocument/2006/relationships" xmlns:p="http://schemas.openxmlformats.org/presentationml/2006/main">
  <p:tag name="DVSHAPEID" val="FNBGVB0qN1rZSEKvvZ9LQV"/>
</p:tagLst>
</file>

<file path=ppt/tags/tag108.xml><?xml version="1.0" encoding="utf-8"?>
<p:tagLst xmlns:a="http://schemas.openxmlformats.org/drawingml/2006/main" xmlns:r="http://schemas.openxmlformats.org/officeDocument/2006/relationships" xmlns:p="http://schemas.openxmlformats.org/presentationml/2006/main">
  <p:tag name="DVSHAPEID" val="GGX831Xi1DdvZ13SRUYjXH"/>
</p:tagLst>
</file>

<file path=ppt/tags/tag109.xml><?xml version="1.0" encoding="utf-8"?>
<p:tagLst xmlns:a="http://schemas.openxmlformats.org/drawingml/2006/main" xmlns:r="http://schemas.openxmlformats.org/officeDocument/2006/relationships" xmlns:p="http://schemas.openxmlformats.org/presentationml/2006/main">
  <p:tag name="DVSHAPEID" val="xRXgu13qO7RJ7VJNyZsuZO"/>
</p:tagLst>
</file>

<file path=ppt/tags/tag11.xml><?xml version="1.0" encoding="utf-8"?>
<p:tagLst xmlns:a="http://schemas.openxmlformats.org/drawingml/2006/main" xmlns:r="http://schemas.openxmlformats.org/officeDocument/2006/relationships" xmlns:p="http://schemas.openxmlformats.org/presentationml/2006/main">
  <p:tag name="DVSHAPEID" val="YlCZnPQvho0sfAJoohKOZF"/>
</p:tagLst>
</file>

<file path=ppt/tags/tag110.xml><?xml version="1.0" encoding="utf-8"?>
<p:tagLst xmlns:a="http://schemas.openxmlformats.org/drawingml/2006/main" xmlns:r="http://schemas.openxmlformats.org/officeDocument/2006/relationships" xmlns:p="http://schemas.openxmlformats.org/presentationml/2006/main">
  <p:tag name="DVSHAPEID" val="LnEJrD7fMwYZ85bMwWfBO6"/>
</p:tagLst>
</file>

<file path=ppt/tags/tag111.xml><?xml version="1.0" encoding="utf-8"?>
<p:tagLst xmlns:a="http://schemas.openxmlformats.org/drawingml/2006/main" xmlns:r="http://schemas.openxmlformats.org/officeDocument/2006/relationships" xmlns:p="http://schemas.openxmlformats.org/presentationml/2006/main">
  <p:tag name="DVSHAPEID" val="DgU894mZRsIJ5ABLzpizkl"/>
</p:tagLst>
</file>

<file path=ppt/tags/tag112.xml><?xml version="1.0" encoding="utf-8"?>
<p:tagLst xmlns:a="http://schemas.openxmlformats.org/drawingml/2006/main" xmlns:r="http://schemas.openxmlformats.org/officeDocument/2006/relationships" xmlns:p="http://schemas.openxmlformats.org/presentationml/2006/main">
  <p:tag name="DVSHAPEID" val="L8MDCLsvfnZFJoPju3SNFv"/>
</p:tagLst>
</file>

<file path=ppt/tags/tag113.xml><?xml version="1.0" encoding="utf-8"?>
<p:tagLst xmlns:a="http://schemas.openxmlformats.org/drawingml/2006/main" xmlns:r="http://schemas.openxmlformats.org/officeDocument/2006/relationships" xmlns:p="http://schemas.openxmlformats.org/presentationml/2006/main">
  <p:tag name="DVSHAPEID" val="goZAbLmPjeLiuMlvsAwldk"/>
</p:tagLst>
</file>

<file path=ppt/tags/tag114.xml><?xml version="1.0" encoding="utf-8"?>
<p:tagLst xmlns:a="http://schemas.openxmlformats.org/drawingml/2006/main" xmlns:r="http://schemas.openxmlformats.org/officeDocument/2006/relationships" xmlns:p="http://schemas.openxmlformats.org/presentationml/2006/main">
  <p:tag name="DVSHAPEID" val="JqQcVfVeGxGfRoE1AH9p4K"/>
</p:tagLst>
</file>

<file path=ppt/tags/tag115.xml><?xml version="1.0" encoding="utf-8"?>
<p:tagLst xmlns:a="http://schemas.openxmlformats.org/drawingml/2006/main" xmlns:r="http://schemas.openxmlformats.org/officeDocument/2006/relationships" xmlns:p="http://schemas.openxmlformats.org/presentationml/2006/main">
  <p:tag name="DVSHAPEID" val="TqT3YZBigjhVEyJYP6U4ye"/>
</p:tagLst>
</file>

<file path=ppt/tags/tag116.xml><?xml version="1.0" encoding="utf-8"?>
<p:tagLst xmlns:a="http://schemas.openxmlformats.org/drawingml/2006/main" xmlns:r="http://schemas.openxmlformats.org/officeDocument/2006/relationships" xmlns:p="http://schemas.openxmlformats.org/presentationml/2006/main">
  <p:tag name="DVSHAPEID" val="CeUXRrZPcOgYwqiShWDohm"/>
</p:tagLst>
</file>

<file path=ppt/tags/tag117.xml><?xml version="1.0" encoding="utf-8"?>
<p:tagLst xmlns:a="http://schemas.openxmlformats.org/drawingml/2006/main" xmlns:r="http://schemas.openxmlformats.org/officeDocument/2006/relationships" xmlns:p="http://schemas.openxmlformats.org/presentationml/2006/main">
  <p:tag name="DVSHAPEID" val="YVJ5hCR2uZcFOE817air6t"/>
</p:tagLst>
</file>

<file path=ppt/tags/tag118.xml><?xml version="1.0" encoding="utf-8"?>
<p:tagLst xmlns:a="http://schemas.openxmlformats.org/drawingml/2006/main" xmlns:r="http://schemas.openxmlformats.org/officeDocument/2006/relationships" xmlns:p="http://schemas.openxmlformats.org/presentationml/2006/main">
  <p:tag name="DVSHAPEID" val="FF2jFXPYq9XfgYdL9nXakg"/>
</p:tagLst>
</file>

<file path=ppt/tags/tag119.xml><?xml version="1.0" encoding="utf-8"?>
<p:tagLst xmlns:a="http://schemas.openxmlformats.org/drawingml/2006/main" xmlns:r="http://schemas.openxmlformats.org/officeDocument/2006/relationships" xmlns:p="http://schemas.openxmlformats.org/presentationml/2006/main">
  <p:tag name="DVSHAPEID" val="MRBDJgOt5Pgvg33XWUcvz2"/>
</p:tagLst>
</file>

<file path=ppt/tags/tag12.xml><?xml version="1.0" encoding="utf-8"?>
<p:tagLst xmlns:a="http://schemas.openxmlformats.org/drawingml/2006/main" xmlns:r="http://schemas.openxmlformats.org/officeDocument/2006/relationships" xmlns:p="http://schemas.openxmlformats.org/presentationml/2006/main">
  <p:tag name="DVSHAPEID" val="rY5SNPaEaFXwr1w4lBeTM8"/>
</p:tagLst>
</file>

<file path=ppt/tags/tag120.xml><?xml version="1.0" encoding="utf-8"?>
<p:tagLst xmlns:a="http://schemas.openxmlformats.org/drawingml/2006/main" xmlns:r="http://schemas.openxmlformats.org/officeDocument/2006/relationships" xmlns:p="http://schemas.openxmlformats.org/presentationml/2006/main">
  <p:tag name="DVSHAPEID" val="HyoaNm0UtW8oTaH1ezaX47"/>
</p:tagLst>
</file>

<file path=ppt/tags/tag121.xml><?xml version="1.0" encoding="utf-8"?>
<p:tagLst xmlns:a="http://schemas.openxmlformats.org/drawingml/2006/main" xmlns:r="http://schemas.openxmlformats.org/officeDocument/2006/relationships" xmlns:p="http://schemas.openxmlformats.org/presentationml/2006/main">
  <p:tag name="DVSHAPEID" val="ZLIaIcq2YOHJa2fzsrtamk"/>
</p:tagLst>
</file>

<file path=ppt/tags/tag122.xml><?xml version="1.0" encoding="utf-8"?>
<p:tagLst xmlns:a="http://schemas.openxmlformats.org/drawingml/2006/main" xmlns:r="http://schemas.openxmlformats.org/officeDocument/2006/relationships" xmlns:p="http://schemas.openxmlformats.org/presentationml/2006/main">
  <p:tag name="DVSHAPEID" val="mS9SfVGClBYAzDrCDOurXk"/>
</p:tagLst>
</file>

<file path=ppt/tags/tag123.xml><?xml version="1.0" encoding="utf-8"?>
<p:tagLst xmlns:a="http://schemas.openxmlformats.org/drawingml/2006/main" xmlns:r="http://schemas.openxmlformats.org/officeDocument/2006/relationships" xmlns:p="http://schemas.openxmlformats.org/presentationml/2006/main">
  <p:tag name="DVSHAPEID" val="G90FMF6IuTLFoP0PWvmlt5"/>
</p:tagLst>
</file>

<file path=ppt/tags/tag124.xml><?xml version="1.0" encoding="utf-8"?>
<p:tagLst xmlns:a="http://schemas.openxmlformats.org/drawingml/2006/main" xmlns:r="http://schemas.openxmlformats.org/officeDocument/2006/relationships" xmlns:p="http://schemas.openxmlformats.org/presentationml/2006/main">
  <p:tag name="DVSHAPEID" val="KAtC7QOEGVm1bZSA81wC75"/>
</p:tagLst>
</file>

<file path=ppt/tags/tag125.xml><?xml version="1.0" encoding="utf-8"?>
<p:tagLst xmlns:a="http://schemas.openxmlformats.org/drawingml/2006/main" xmlns:r="http://schemas.openxmlformats.org/officeDocument/2006/relationships" xmlns:p="http://schemas.openxmlformats.org/presentationml/2006/main">
  <p:tag name="DVSHAPEID" val="OUeCCNSY4CRBppb9xgUPcQ"/>
</p:tagLst>
</file>

<file path=ppt/tags/tag126.xml><?xml version="1.0" encoding="utf-8"?>
<p:tagLst xmlns:a="http://schemas.openxmlformats.org/drawingml/2006/main" xmlns:r="http://schemas.openxmlformats.org/officeDocument/2006/relationships" xmlns:p="http://schemas.openxmlformats.org/presentationml/2006/main">
  <p:tag name="DVSHAPEID" val="inE0XlnlPQXFLyove0MIQK"/>
</p:tagLst>
</file>

<file path=ppt/tags/tag127.xml><?xml version="1.0" encoding="utf-8"?>
<p:tagLst xmlns:a="http://schemas.openxmlformats.org/drawingml/2006/main" xmlns:r="http://schemas.openxmlformats.org/officeDocument/2006/relationships" xmlns:p="http://schemas.openxmlformats.org/presentationml/2006/main">
  <p:tag name="DVSHAPEID" val="aAAsoYtfHiSYBQXBQwBIM0"/>
</p:tagLst>
</file>

<file path=ppt/tags/tag128.xml><?xml version="1.0" encoding="utf-8"?>
<p:tagLst xmlns:a="http://schemas.openxmlformats.org/drawingml/2006/main" xmlns:r="http://schemas.openxmlformats.org/officeDocument/2006/relationships" xmlns:p="http://schemas.openxmlformats.org/presentationml/2006/main">
  <p:tag name="DVSHAPEID" val="DJEDL22T2uZyd4puWoSz8F"/>
</p:tagLst>
</file>

<file path=ppt/tags/tag129.xml><?xml version="1.0" encoding="utf-8"?>
<p:tagLst xmlns:a="http://schemas.openxmlformats.org/drawingml/2006/main" xmlns:r="http://schemas.openxmlformats.org/officeDocument/2006/relationships" xmlns:p="http://schemas.openxmlformats.org/presentationml/2006/main">
  <p:tag name="RNRSTYLE" val="Indezine_SM_Title"/>
  <p:tag name="DVSHAPEID" val="MNXxxCaf78X9WROLdqdOgo"/>
</p:tagLst>
</file>

<file path=ppt/tags/tag13.xml><?xml version="1.0" encoding="utf-8"?>
<p:tagLst xmlns:a="http://schemas.openxmlformats.org/drawingml/2006/main" xmlns:r="http://schemas.openxmlformats.org/officeDocument/2006/relationships" xmlns:p="http://schemas.openxmlformats.org/presentationml/2006/main">
  <p:tag name="DVSHAPEID" val="ffTsx5qQqIsiUDUu11kDdl"/>
</p:tagLst>
</file>

<file path=ppt/tags/tag130.xml><?xml version="1.0" encoding="utf-8"?>
<p:tagLst xmlns:a="http://schemas.openxmlformats.org/drawingml/2006/main" xmlns:r="http://schemas.openxmlformats.org/officeDocument/2006/relationships" xmlns:p="http://schemas.openxmlformats.org/presentationml/2006/main">
  <p:tag name="RNRSTYLE" val="Indezine_SM_Text"/>
  <p:tag name="DVSHAPEID" val="Y2DTbmAdQdRYWQFevpJMnR"/>
</p:tagLst>
</file>

<file path=ppt/tags/tag131.xml><?xml version="1.0" encoding="utf-8"?>
<p:tagLst xmlns:a="http://schemas.openxmlformats.org/drawingml/2006/main" xmlns:r="http://schemas.openxmlformats.org/officeDocument/2006/relationships" xmlns:p="http://schemas.openxmlformats.org/presentationml/2006/main">
  <p:tag name="DVSHAPEID" val="B37yFbasmkooOVTDrOFTiJ"/>
</p:tagLst>
</file>

<file path=ppt/tags/tag132.xml><?xml version="1.0" encoding="utf-8"?>
<p:tagLst xmlns:a="http://schemas.openxmlformats.org/drawingml/2006/main" xmlns:r="http://schemas.openxmlformats.org/officeDocument/2006/relationships" xmlns:p="http://schemas.openxmlformats.org/presentationml/2006/main">
  <p:tag name="DVSHAPEID" val="hXUX6ZVO5t17qzLCGo2oRw"/>
</p:tagLst>
</file>

<file path=ppt/tags/tag133.xml><?xml version="1.0" encoding="utf-8"?>
<p:tagLst xmlns:a="http://schemas.openxmlformats.org/drawingml/2006/main" xmlns:r="http://schemas.openxmlformats.org/officeDocument/2006/relationships" xmlns:p="http://schemas.openxmlformats.org/presentationml/2006/main">
  <p:tag name="DVSHAPEID" val="zy1KkRXU6tzRLaEI4bwxfV"/>
</p:tagLst>
</file>

<file path=ppt/tags/tag134.xml><?xml version="1.0" encoding="utf-8"?>
<p:tagLst xmlns:a="http://schemas.openxmlformats.org/drawingml/2006/main" xmlns:r="http://schemas.openxmlformats.org/officeDocument/2006/relationships" xmlns:p="http://schemas.openxmlformats.org/presentationml/2006/main">
  <p:tag name="RNRSTYLE" val="Indezine_TM_Title"/>
  <p:tag name="DVSHAPEID" val="mHukSO8gRUSKolVlE3Qamy"/>
</p:tagLst>
</file>

<file path=ppt/tags/tag135.xml><?xml version="1.0" encoding="utf-8"?>
<p:tagLst xmlns:a="http://schemas.openxmlformats.org/drawingml/2006/main" xmlns:r="http://schemas.openxmlformats.org/officeDocument/2006/relationships" xmlns:p="http://schemas.openxmlformats.org/presentationml/2006/main">
  <p:tag name="RNRSTYLE" val="Indezine_TM_Text"/>
  <p:tag name="DVSHAPEID" val="xyNBYXkQRjhEckf0Z8MPBF"/>
</p:tagLst>
</file>

<file path=ppt/tags/tag136.xml><?xml version="1.0" encoding="utf-8"?>
<p:tagLst xmlns:a="http://schemas.openxmlformats.org/drawingml/2006/main" xmlns:r="http://schemas.openxmlformats.org/officeDocument/2006/relationships" xmlns:p="http://schemas.openxmlformats.org/presentationml/2006/main">
  <p:tag name="DVSHAPEID" val="Z1LiMIwsH5zOaVwgQaW02y"/>
</p:tagLst>
</file>

<file path=ppt/tags/tag137.xml><?xml version="1.0" encoding="utf-8"?>
<p:tagLst xmlns:a="http://schemas.openxmlformats.org/drawingml/2006/main" xmlns:r="http://schemas.openxmlformats.org/officeDocument/2006/relationships" xmlns:p="http://schemas.openxmlformats.org/presentationml/2006/main">
  <p:tag name="DVSHAPEID" val="tJ9B5E4HnwWSzMPGbBjoCc"/>
</p:tagLst>
</file>

<file path=ppt/tags/tag138.xml><?xml version="1.0" encoding="utf-8"?>
<p:tagLst xmlns:a="http://schemas.openxmlformats.org/drawingml/2006/main" xmlns:r="http://schemas.openxmlformats.org/officeDocument/2006/relationships" xmlns:p="http://schemas.openxmlformats.org/presentationml/2006/main">
  <p:tag name="DVSHAPEID" val="4n9ktJiCTBCqx18aCRoZI2"/>
</p:tagLst>
</file>

<file path=ppt/tags/tag139.xml><?xml version="1.0" encoding="utf-8"?>
<p:tagLst xmlns:a="http://schemas.openxmlformats.org/drawingml/2006/main" xmlns:r="http://schemas.openxmlformats.org/officeDocument/2006/relationships" xmlns:p="http://schemas.openxmlformats.org/presentationml/2006/main">
  <p:tag name="DVSHAPEID" val="ShmJq9YlGEWhFMrLbloKDk"/>
</p:tagLst>
</file>

<file path=ppt/tags/tag14.xml><?xml version="1.0" encoding="utf-8"?>
<p:tagLst xmlns:a="http://schemas.openxmlformats.org/drawingml/2006/main" xmlns:r="http://schemas.openxmlformats.org/officeDocument/2006/relationships" xmlns:p="http://schemas.openxmlformats.org/presentationml/2006/main">
  <p:tag name="DVSHAPEID" val="uI8IRjV9z5TiIPZlh4djef"/>
</p:tagLst>
</file>

<file path=ppt/tags/tag140.xml><?xml version="1.0" encoding="utf-8"?>
<p:tagLst xmlns:a="http://schemas.openxmlformats.org/drawingml/2006/main" xmlns:r="http://schemas.openxmlformats.org/officeDocument/2006/relationships" xmlns:p="http://schemas.openxmlformats.org/presentationml/2006/main">
  <p:tag name="DVSHAPEID" val="g8fNx0YrZCu2vSYKi9ExUX"/>
</p:tagLst>
</file>

<file path=ppt/tags/tag141.xml><?xml version="1.0" encoding="utf-8"?>
<p:tagLst xmlns:a="http://schemas.openxmlformats.org/drawingml/2006/main" xmlns:r="http://schemas.openxmlformats.org/officeDocument/2006/relationships" xmlns:p="http://schemas.openxmlformats.org/presentationml/2006/main">
  <p:tag name="DVSHAPEID" val="ugmmIRG3BXox1duCBXnfEk"/>
</p:tagLst>
</file>

<file path=ppt/tags/tag142.xml><?xml version="1.0" encoding="utf-8"?>
<p:tagLst xmlns:a="http://schemas.openxmlformats.org/drawingml/2006/main" xmlns:r="http://schemas.openxmlformats.org/officeDocument/2006/relationships" xmlns:p="http://schemas.openxmlformats.org/presentationml/2006/main">
  <p:tag name="DVSHAPEID" val="NChzNr2f66qiEYqbh7LW1w"/>
</p:tagLst>
</file>

<file path=ppt/tags/tag143.xml><?xml version="1.0" encoding="utf-8"?>
<p:tagLst xmlns:a="http://schemas.openxmlformats.org/drawingml/2006/main" xmlns:r="http://schemas.openxmlformats.org/officeDocument/2006/relationships" xmlns:p="http://schemas.openxmlformats.org/presentationml/2006/main">
  <p:tag name="DVSHAPEID" val="EXQKfFxGaFj9tK593f0lRi"/>
</p:tagLst>
</file>

<file path=ppt/tags/tag144.xml><?xml version="1.0" encoding="utf-8"?>
<p:tagLst xmlns:a="http://schemas.openxmlformats.org/drawingml/2006/main" xmlns:r="http://schemas.openxmlformats.org/officeDocument/2006/relationships" xmlns:p="http://schemas.openxmlformats.org/presentationml/2006/main">
  <p:tag name="DVSHAPEID" val="6JzvbqFgtIigYjI2bmHpVL"/>
</p:tagLst>
</file>

<file path=ppt/tags/tag145.xml><?xml version="1.0" encoding="utf-8"?>
<p:tagLst xmlns:a="http://schemas.openxmlformats.org/drawingml/2006/main" xmlns:r="http://schemas.openxmlformats.org/officeDocument/2006/relationships" xmlns:p="http://schemas.openxmlformats.org/presentationml/2006/main">
  <p:tag name="DVSHAPEID" val="YuvG683vVFFlR7bKu70UbB"/>
</p:tagLst>
</file>

<file path=ppt/tags/tag146.xml><?xml version="1.0" encoding="utf-8"?>
<p:tagLst xmlns:a="http://schemas.openxmlformats.org/drawingml/2006/main" xmlns:r="http://schemas.openxmlformats.org/officeDocument/2006/relationships" xmlns:p="http://schemas.openxmlformats.org/presentationml/2006/main">
  <p:tag name="DVSHAPEID" val="QcMMq14DDrmkK4ZvjxdYMD"/>
</p:tagLst>
</file>

<file path=ppt/tags/tag147.xml><?xml version="1.0" encoding="utf-8"?>
<p:tagLst xmlns:a="http://schemas.openxmlformats.org/drawingml/2006/main" xmlns:r="http://schemas.openxmlformats.org/officeDocument/2006/relationships" xmlns:p="http://schemas.openxmlformats.org/presentationml/2006/main">
  <p:tag name="DVSHAPEID" val="BCsBRqSAp1AnDjTkI1ri2d"/>
</p:tagLst>
</file>

<file path=ppt/tags/tag148.xml><?xml version="1.0" encoding="utf-8"?>
<p:tagLst xmlns:a="http://schemas.openxmlformats.org/drawingml/2006/main" xmlns:r="http://schemas.openxmlformats.org/officeDocument/2006/relationships" xmlns:p="http://schemas.openxmlformats.org/presentationml/2006/main">
  <p:tag name="DVSHAPEID" val="Ywm7KYNtHcPdA9kOaDL31l"/>
</p:tagLst>
</file>

<file path=ppt/tags/tag149.xml><?xml version="1.0" encoding="utf-8"?>
<p:tagLst xmlns:a="http://schemas.openxmlformats.org/drawingml/2006/main" xmlns:r="http://schemas.openxmlformats.org/officeDocument/2006/relationships" xmlns:p="http://schemas.openxmlformats.org/presentationml/2006/main">
  <p:tag name="DVSHAPEID" val="KnqGBZObxuBnEVfKGUMVjn"/>
</p:tagLst>
</file>

<file path=ppt/tags/tag15.xml><?xml version="1.0" encoding="utf-8"?>
<p:tagLst xmlns:a="http://schemas.openxmlformats.org/drawingml/2006/main" xmlns:r="http://schemas.openxmlformats.org/officeDocument/2006/relationships" xmlns:p="http://schemas.openxmlformats.org/presentationml/2006/main">
  <p:tag name="DVSHAPEID" val="487SaRzdz8VULajOd7Vh9n"/>
</p:tagLst>
</file>

<file path=ppt/tags/tag150.xml><?xml version="1.0" encoding="utf-8"?>
<p:tagLst xmlns:a="http://schemas.openxmlformats.org/drawingml/2006/main" xmlns:r="http://schemas.openxmlformats.org/officeDocument/2006/relationships" xmlns:p="http://schemas.openxmlformats.org/presentationml/2006/main">
  <p:tag name="DVSHAPEID" val="yqIK0TRNwYbCLZG4mOEvFl"/>
</p:tagLst>
</file>

<file path=ppt/tags/tag151.xml><?xml version="1.0" encoding="utf-8"?>
<p:tagLst xmlns:a="http://schemas.openxmlformats.org/drawingml/2006/main" xmlns:r="http://schemas.openxmlformats.org/officeDocument/2006/relationships" xmlns:p="http://schemas.openxmlformats.org/presentationml/2006/main">
  <p:tag name="DVSHAPEID" val="CduozqWRg51mP0YRZUjJXC"/>
</p:tagLst>
</file>

<file path=ppt/tags/tag152.xml><?xml version="1.0" encoding="utf-8"?>
<p:tagLst xmlns:a="http://schemas.openxmlformats.org/drawingml/2006/main" xmlns:r="http://schemas.openxmlformats.org/officeDocument/2006/relationships" xmlns:p="http://schemas.openxmlformats.org/presentationml/2006/main">
  <p:tag name="DVSHAPEID" val="b19g3CxYhNIdNvfBkrQFI5"/>
</p:tagLst>
</file>

<file path=ppt/tags/tag153.xml><?xml version="1.0" encoding="utf-8"?>
<p:tagLst xmlns:a="http://schemas.openxmlformats.org/drawingml/2006/main" xmlns:r="http://schemas.openxmlformats.org/officeDocument/2006/relationships" xmlns:p="http://schemas.openxmlformats.org/presentationml/2006/main">
  <p:tag name="DVSHAPEID" val="Ap9G5uOJcVn01teimkjiOd"/>
</p:tagLst>
</file>

<file path=ppt/tags/tag154.xml><?xml version="1.0" encoding="utf-8"?>
<p:tagLst xmlns:a="http://schemas.openxmlformats.org/drawingml/2006/main" xmlns:r="http://schemas.openxmlformats.org/officeDocument/2006/relationships" xmlns:p="http://schemas.openxmlformats.org/presentationml/2006/main">
  <p:tag name="DVSHAPEID" val="EBcsBnARSiT5rK6mw29xBM"/>
</p:tagLst>
</file>

<file path=ppt/tags/tag155.xml><?xml version="1.0" encoding="utf-8"?>
<p:tagLst xmlns:a="http://schemas.openxmlformats.org/drawingml/2006/main" xmlns:r="http://schemas.openxmlformats.org/officeDocument/2006/relationships" xmlns:p="http://schemas.openxmlformats.org/presentationml/2006/main">
  <p:tag name="DVSHAPEID" val="PNtMn14wlqhmKyuDSr9k35"/>
</p:tagLst>
</file>

<file path=ppt/tags/tag156.xml><?xml version="1.0" encoding="utf-8"?>
<p:tagLst xmlns:a="http://schemas.openxmlformats.org/drawingml/2006/main" xmlns:r="http://schemas.openxmlformats.org/officeDocument/2006/relationships" xmlns:p="http://schemas.openxmlformats.org/presentationml/2006/main">
  <p:tag name="DVSHAPEID" val="6V2tcZOg8hCRMoZP0yMmWt"/>
</p:tagLst>
</file>

<file path=ppt/tags/tag157.xml><?xml version="1.0" encoding="utf-8"?>
<p:tagLst xmlns:a="http://schemas.openxmlformats.org/drawingml/2006/main" xmlns:r="http://schemas.openxmlformats.org/officeDocument/2006/relationships" xmlns:p="http://schemas.openxmlformats.org/presentationml/2006/main">
  <p:tag name="DVSHAPEID" val="O4ZyST9IngJKHxKTO5I5hZ"/>
</p:tagLst>
</file>

<file path=ppt/tags/tag158.xml><?xml version="1.0" encoding="utf-8"?>
<p:tagLst xmlns:a="http://schemas.openxmlformats.org/drawingml/2006/main" xmlns:r="http://schemas.openxmlformats.org/officeDocument/2006/relationships" xmlns:p="http://schemas.openxmlformats.org/presentationml/2006/main">
  <p:tag name="DVSHAPEID" val="KTM5D3qAxG9C7XtE7U6qTl"/>
</p:tagLst>
</file>

<file path=ppt/tags/tag159.xml><?xml version="1.0" encoding="utf-8"?>
<p:tagLst xmlns:a="http://schemas.openxmlformats.org/drawingml/2006/main" xmlns:r="http://schemas.openxmlformats.org/officeDocument/2006/relationships" xmlns:p="http://schemas.openxmlformats.org/presentationml/2006/main">
  <p:tag name="DVSHAPEID" val="81Hr56KHEQcOj6MNf6hNJ2"/>
</p:tagLst>
</file>

<file path=ppt/tags/tag16.xml><?xml version="1.0" encoding="utf-8"?>
<p:tagLst xmlns:a="http://schemas.openxmlformats.org/drawingml/2006/main" xmlns:r="http://schemas.openxmlformats.org/officeDocument/2006/relationships" xmlns:p="http://schemas.openxmlformats.org/presentationml/2006/main">
  <p:tag name="DVSHAPEID" val="pBV4vGJfpT6fEZBZ84zmvK"/>
</p:tagLst>
</file>

<file path=ppt/tags/tag160.xml><?xml version="1.0" encoding="utf-8"?>
<p:tagLst xmlns:a="http://schemas.openxmlformats.org/drawingml/2006/main" xmlns:r="http://schemas.openxmlformats.org/officeDocument/2006/relationships" xmlns:p="http://schemas.openxmlformats.org/presentationml/2006/main">
  <p:tag name="DVSHAPEID" val="B4qMqaXNYR5oLKobXkQP2i"/>
</p:tagLst>
</file>

<file path=ppt/tags/tag161.xml><?xml version="1.0" encoding="utf-8"?>
<p:tagLst xmlns:a="http://schemas.openxmlformats.org/drawingml/2006/main" xmlns:r="http://schemas.openxmlformats.org/officeDocument/2006/relationships" xmlns:p="http://schemas.openxmlformats.org/presentationml/2006/main">
  <p:tag name="DVSHAPEID" val="qiEnSkE086C5qC1jGzKQSk"/>
</p:tagLst>
</file>

<file path=ppt/tags/tag162.xml><?xml version="1.0" encoding="utf-8"?>
<p:tagLst xmlns:a="http://schemas.openxmlformats.org/drawingml/2006/main" xmlns:r="http://schemas.openxmlformats.org/officeDocument/2006/relationships" xmlns:p="http://schemas.openxmlformats.org/presentationml/2006/main">
  <p:tag name="DVSHAPEID" val="JUl1p48XWT0iE783iD8YJY"/>
</p:tagLst>
</file>

<file path=ppt/tags/tag163.xml><?xml version="1.0" encoding="utf-8"?>
<p:tagLst xmlns:a="http://schemas.openxmlformats.org/drawingml/2006/main" xmlns:r="http://schemas.openxmlformats.org/officeDocument/2006/relationships" xmlns:p="http://schemas.openxmlformats.org/presentationml/2006/main">
  <p:tag name="DVSHAPEID" val="MGjL9EDg5bp5zJ2QVARbaI"/>
</p:tagLst>
</file>

<file path=ppt/tags/tag164.xml><?xml version="1.0" encoding="utf-8"?>
<p:tagLst xmlns:a="http://schemas.openxmlformats.org/drawingml/2006/main" xmlns:r="http://schemas.openxmlformats.org/officeDocument/2006/relationships" xmlns:p="http://schemas.openxmlformats.org/presentationml/2006/main">
  <p:tag name="DVSHAPEID" val="48XUbDh6IUBK8EIDUujFNO"/>
</p:tagLst>
</file>

<file path=ppt/tags/tag165.xml><?xml version="1.0" encoding="utf-8"?>
<p:tagLst xmlns:a="http://schemas.openxmlformats.org/drawingml/2006/main" xmlns:r="http://schemas.openxmlformats.org/officeDocument/2006/relationships" xmlns:p="http://schemas.openxmlformats.org/presentationml/2006/main">
  <p:tag name="DVSHAPEID" val="Syyo0rIx6yO3BbNft0ZYtv"/>
</p:tagLst>
</file>

<file path=ppt/tags/tag166.xml><?xml version="1.0" encoding="utf-8"?>
<p:tagLst xmlns:a="http://schemas.openxmlformats.org/drawingml/2006/main" xmlns:r="http://schemas.openxmlformats.org/officeDocument/2006/relationships" xmlns:p="http://schemas.openxmlformats.org/presentationml/2006/main">
  <p:tag name="DVSHAPEID" val="uOAn8hGnRvUgfplMCPoaN3"/>
</p:tagLst>
</file>

<file path=ppt/tags/tag167.xml><?xml version="1.0" encoding="utf-8"?>
<p:tagLst xmlns:a="http://schemas.openxmlformats.org/drawingml/2006/main" xmlns:r="http://schemas.openxmlformats.org/officeDocument/2006/relationships" xmlns:p="http://schemas.openxmlformats.org/presentationml/2006/main">
  <p:tag name="DVSHAPEID" val="W43wPE0iFPlm4KODjqRIGj"/>
</p:tagLst>
</file>

<file path=ppt/tags/tag168.xml><?xml version="1.0" encoding="utf-8"?>
<p:tagLst xmlns:a="http://schemas.openxmlformats.org/drawingml/2006/main" xmlns:r="http://schemas.openxmlformats.org/officeDocument/2006/relationships" xmlns:p="http://schemas.openxmlformats.org/presentationml/2006/main">
  <p:tag name="DVSHAPEID" val="9kWoTHoaAiHqRwjBs1nyP5"/>
</p:tagLst>
</file>

<file path=ppt/tags/tag169.xml><?xml version="1.0" encoding="utf-8"?>
<p:tagLst xmlns:a="http://schemas.openxmlformats.org/drawingml/2006/main" xmlns:r="http://schemas.openxmlformats.org/officeDocument/2006/relationships" xmlns:p="http://schemas.openxmlformats.org/presentationml/2006/main">
  <p:tag name="DVSHAPEID" val="VSkBXYvYj4nDVJAqKjUve2"/>
</p:tagLst>
</file>

<file path=ppt/tags/tag17.xml><?xml version="1.0" encoding="utf-8"?>
<p:tagLst xmlns:a="http://schemas.openxmlformats.org/drawingml/2006/main" xmlns:r="http://schemas.openxmlformats.org/officeDocument/2006/relationships" xmlns:p="http://schemas.openxmlformats.org/presentationml/2006/main">
  <p:tag name="DVSHAPEID" val="nO4O1tR5oX5HJvX5lStjJ1"/>
</p:tagLst>
</file>

<file path=ppt/tags/tag170.xml><?xml version="1.0" encoding="utf-8"?>
<p:tagLst xmlns:a="http://schemas.openxmlformats.org/drawingml/2006/main" xmlns:r="http://schemas.openxmlformats.org/officeDocument/2006/relationships" xmlns:p="http://schemas.openxmlformats.org/presentationml/2006/main">
  <p:tag name="DVSHAPEID" val="EDTikIXPl7t3p43iJpECZD"/>
</p:tagLst>
</file>

<file path=ppt/tags/tag171.xml><?xml version="1.0" encoding="utf-8"?>
<p:tagLst xmlns:a="http://schemas.openxmlformats.org/drawingml/2006/main" xmlns:r="http://schemas.openxmlformats.org/officeDocument/2006/relationships" xmlns:p="http://schemas.openxmlformats.org/presentationml/2006/main">
  <p:tag name="DVSHAPEID" val="3dAA01g3EjQTdGIFEN0tJf"/>
</p:tagLst>
</file>

<file path=ppt/tags/tag172.xml><?xml version="1.0" encoding="utf-8"?>
<p:tagLst xmlns:a="http://schemas.openxmlformats.org/drawingml/2006/main" xmlns:r="http://schemas.openxmlformats.org/officeDocument/2006/relationships" xmlns:p="http://schemas.openxmlformats.org/presentationml/2006/main">
  <p:tag name="DVSHAPEID" val="9SjwnszuRC21AFHJHWzhta"/>
</p:tagLst>
</file>

<file path=ppt/tags/tag173.xml><?xml version="1.0" encoding="utf-8"?>
<p:tagLst xmlns:a="http://schemas.openxmlformats.org/drawingml/2006/main" xmlns:r="http://schemas.openxmlformats.org/officeDocument/2006/relationships" xmlns:p="http://schemas.openxmlformats.org/presentationml/2006/main">
  <p:tag name="DVSHAPEID" val="cvQnA3LRBwTN3IguEOuare"/>
</p:tagLst>
</file>

<file path=ppt/tags/tag174.xml><?xml version="1.0" encoding="utf-8"?>
<p:tagLst xmlns:a="http://schemas.openxmlformats.org/drawingml/2006/main" xmlns:r="http://schemas.openxmlformats.org/officeDocument/2006/relationships" xmlns:p="http://schemas.openxmlformats.org/presentationml/2006/main">
  <p:tag name="DVSHAPEID" val="Qb62YU53TrMZFNFZRwI01w"/>
</p:tagLst>
</file>

<file path=ppt/tags/tag175.xml><?xml version="1.0" encoding="utf-8"?>
<p:tagLst xmlns:a="http://schemas.openxmlformats.org/drawingml/2006/main" xmlns:r="http://schemas.openxmlformats.org/officeDocument/2006/relationships" xmlns:p="http://schemas.openxmlformats.org/presentationml/2006/main">
  <p:tag name="DVSHAPEID" val="8MBYsciLNjIYFFhx4QLxCs"/>
</p:tagLst>
</file>

<file path=ppt/tags/tag176.xml><?xml version="1.0" encoding="utf-8"?>
<p:tagLst xmlns:a="http://schemas.openxmlformats.org/drawingml/2006/main" xmlns:r="http://schemas.openxmlformats.org/officeDocument/2006/relationships" xmlns:p="http://schemas.openxmlformats.org/presentationml/2006/main">
  <p:tag name="DVSHAPEID" val="143sOEWXrrdj3jq0rSL8Dt"/>
</p:tagLst>
</file>

<file path=ppt/tags/tag177.xml><?xml version="1.0" encoding="utf-8"?>
<p:tagLst xmlns:a="http://schemas.openxmlformats.org/drawingml/2006/main" xmlns:r="http://schemas.openxmlformats.org/officeDocument/2006/relationships" xmlns:p="http://schemas.openxmlformats.org/presentationml/2006/main">
  <p:tag name="DVSHAPEID" val="gH80IjrRetUFKxV0oDOQRh"/>
</p:tagLst>
</file>

<file path=ppt/tags/tag178.xml><?xml version="1.0" encoding="utf-8"?>
<p:tagLst xmlns:a="http://schemas.openxmlformats.org/drawingml/2006/main" xmlns:r="http://schemas.openxmlformats.org/officeDocument/2006/relationships" xmlns:p="http://schemas.openxmlformats.org/presentationml/2006/main">
  <p:tag name="DVSHAPEID" val="LlBX64pSMtPyOmkOVDwzcK"/>
</p:tagLst>
</file>

<file path=ppt/tags/tag179.xml><?xml version="1.0" encoding="utf-8"?>
<p:tagLst xmlns:a="http://schemas.openxmlformats.org/drawingml/2006/main" xmlns:r="http://schemas.openxmlformats.org/officeDocument/2006/relationships" xmlns:p="http://schemas.openxmlformats.org/presentationml/2006/main">
  <p:tag name="DVSHAPEID" val="pnyT4ru7kNBYVMoLcmsmGr"/>
</p:tagLst>
</file>

<file path=ppt/tags/tag18.xml><?xml version="1.0" encoding="utf-8"?>
<p:tagLst xmlns:a="http://schemas.openxmlformats.org/drawingml/2006/main" xmlns:r="http://schemas.openxmlformats.org/officeDocument/2006/relationships" xmlns:p="http://schemas.openxmlformats.org/presentationml/2006/main">
  <p:tag name="DVSHAPEID" val="NvwjdeYRHMRFd60GEgojv9"/>
</p:tagLst>
</file>

<file path=ppt/tags/tag180.xml><?xml version="1.0" encoding="utf-8"?>
<p:tagLst xmlns:a="http://schemas.openxmlformats.org/drawingml/2006/main" xmlns:r="http://schemas.openxmlformats.org/officeDocument/2006/relationships" xmlns:p="http://schemas.openxmlformats.org/presentationml/2006/main">
  <p:tag name="DVSHAPEID" val="QcIzGzIbji41WeodZXoE82"/>
</p:tagLst>
</file>

<file path=ppt/tags/tag181.xml><?xml version="1.0" encoding="utf-8"?>
<p:tagLst xmlns:a="http://schemas.openxmlformats.org/drawingml/2006/main" xmlns:r="http://schemas.openxmlformats.org/officeDocument/2006/relationships" xmlns:p="http://schemas.openxmlformats.org/presentationml/2006/main">
  <p:tag name="DVSHAPEID" val="XPqxpaq96Q3YxmbvLUp9ti"/>
</p:tagLst>
</file>

<file path=ppt/tags/tag182.xml><?xml version="1.0" encoding="utf-8"?>
<p:tagLst xmlns:a="http://schemas.openxmlformats.org/drawingml/2006/main" xmlns:r="http://schemas.openxmlformats.org/officeDocument/2006/relationships" xmlns:p="http://schemas.openxmlformats.org/presentationml/2006/main">
  <p:tag name="DVSHAPEID" val="UUQamZmuY2iOfT889yKabe"/>
</p:tagLst>
</file>

<file path=ppt/tags/tag183.xml><?xml version="1.0" encoding="utf-8"?>
<p:tagLst xmlns:a="http://schemas.openxmlformats.org/drawingml/2006/main" xmlns:r="http://schemas.openxmlformats.org/officeDocument/2006/relationships" xmlns:p="http://schemas.openxmlformats.org/presentationml/2006/main">
  <p:tag name="DVSHAPEID" val="YYG22ucteZyEVwGfNrMBS1"/>
</p:tagLst>
</file>

<file path=ppt/tags/tag184.xml><?xml version="1.0" encoding="utf-8"?>
<p:tagLst xmlns:a="http://schemas.openxmlformats.org/drawingml/2006/main" xmlns:r="http://schemas.openxmlformats.org/officeDocument/2006/relationships" xmlns:p="http://schemas.openxmlformats.org/presentationml/2006/main">
  <p:tag name="DVSHAPEID" val="FJ6hnCLRpi6GWSujXSivNj"/>
</p:tagLst>
</file>

<file path=ppt/tags/tag185.xml><?xml version="1.0" encoding="utf-8"?>
<p:tagLst xmlns:a="http://schemas.openxmlformats.org/drawingml/2006/main" xmlns:r="http://schemas.openxmlformats.org/officeDocument/2006/relationships" xmlns:p="http://schemas.openxmlformats.org/presentationml/2006/main">
  <p:tag name="DVSHAPEID" val="fBXBrUKjoAlWiWWK6AHnAg"/>
</p:tagLst>
</file>

<file path=ppt/tags/tag186.xml><?xml version="1.0" encoding="utf-8"?>
<p:tagLst xmlns:a="http://schemas.openxmlformats.org/drawingml/2006/main" xmlns:r="http://schemas.openxmlformats.org/officeDocument/2006/relationships" xmlns:p="http://schemas.openxmlformats.org/presentationml/2006/main">
  <p:tag name="DVSHAPEID" val="xfAOLttTjndmuvkLaQ65Uw"/>
</p:tagLst>
</file>

<file path=ppt/tags/tag187.xml><?xml version="1.0" encoding="utf-8"?>
<p:tagLst xmlns:a="http://schemas.openxmlformats.org/drawingml/2006/main" xmlns:r="http://schemas.openxmlformats.org/officeDocument/2006/relationships" xmlns:p="http://schemas.openxmlformats.org/presentationml/2006/main">
  <p:tag name="DVSHAPEID" val="kZAxndMINpJZ3I1D8gPugY"/>
</p:tagLst>
</file>

<file path=ppt/tags/tag188.xml><?xml version="1.0" encoding="utf-8"?>
<p:tagLst xmlns:a="http://schemas.openxmlformats.org/drawingml/2006/main" xmlns:r="http://schemas.openxmlformats.org/officeDocument/2006/relationships" xmlns:p="http://schemas.openxmlformats.org/presentationml/2006/main">
  <p:tag name="DVSHAPEID" val="IVsqqlpRgul1VBed6g7BAO"/>
</p:tagLst>
</file>

<file path=ppt/tags/tag189.xml><?xml version="1.0" encoding="utf-8"?>
<p:tagLst xmlns:a="http://schemas.openxmlformats.org/drawingml/2006/main" xmlns:r="http://schemas.openxmlformats.org/officeDocument/2006/relationships" xmlns:p="http://schemas.openxmlformats.org/presentationml/2006/main">
  <p:tag name="DVSHAPEID" val="DvsBKxHPgpglgE5WMqiW8e"/>
</p:tagLst>
</file>

<file path=ppt/tags/tag19.xml><?xml version="1.0" encoding="utf-8"?>
<p:tagLst xmlns:a="http://schemas.openxmlformats.org/drawingml/2006/main" xmlns:r="http://schemas.openxmlformats.org/officeDocument/2006/relationships" xmlns:p="http://schemas.openxmlformats.org/presentationml/2006/main">
  <p:tag name="DVSHAPEID" val="aWg513IGSb1l0ziHfC7wfj"/>
</p:tagLst>
</file>

<file path=ppt/tags/tag190.xml><?xml version="1.0" encoding="utf-8"?>
<p:tagLst xmlns:a="http://schemas.openxmlformats.org/drawingml/2006/main" xmlns:r="http://schemas.openxmlformats.org/officeDocument/2006/relationships" xmlns:p="http://schemas.openxmlformats.org/presentationml/2006/main">
  <p:tag name="DVSHAPEID" val="D2NqpVaynEoUhWYOBS9reV"/>
</p:tagLst>
</file>

<file path=ppt/tags/tag191.xml><?xml version="1.0" encoding="utf-8"?>
<p:tagLst xmlns:a="http://schemas.openxmlformats.org/drawingml/2006/main" xmlns:r="http://schemas.openxmlformats.org/officeDocument/2006/relationships" xmlns:p="http://schemas.openxmlformats.org/presentationml/2006/main">
  <p:tag name="DVSHAPEID" val="Kzlz89tGiEFoSpOj7MEH2B"/>
</p:tagLst>
</file>

<file path=ppt/tags/tag192.xml><?xml version="1.0" encoding="utf-8"?>
<p:tagLst xmlns:a="http://schemas.openxmlformats.org/drawingml/2006/main" xmlns:r="http://schemas.openxmlformats.org/officeDocument/2006/relationships" xmlns:p="http://schemas.openxmlformats.org/presentationml/2006/main">
  <p:tag name="DVSHAPEID" val="Xlm8YYPqMH0Hhd4PN14GlK"/>
</p:tagLst>
</file>

<file path=ppt/tags/tag193.xml><?xml version="1.0" encoding="utf-8"?>
<p:tagLst xmlns:a="http://schemas.openxmlformats.org/drawingml/2006/main" xmlns:r="http://schemas.openxmlformats.org/officeDocument/2006/relationships" xmlns:p="http://schemas.openxmlformats.org/presentationml/2006/main">
  <p:tag name="RNRSTYLE" val="Indezine_SM2_Title"/>
  <p:tag name="DVSHAPEID" val="fT4yZhKmMwT8CZcZavQSRX"/>
</p:tagLst>
</file>

<file path=ppt/tags/tag194.xml><?xml version="1.0" encoding="utf-8"?>
<p:tagLst xmlns:a="http://schemas.openxmlformats.org/drawingml/2006/main" xmlns:r="http://schemas.openxmlformats.org/officeDocument/2006/relationships" xmlns:p="http://schemas.openxmlformats.org/presentationml/2006/main">
  <p:tag name="RNRSTYLE" val="Indezine_SM2_Text"/>
  <p:tag name="DVSHAPEID" val="oa8AfhZDClgd5t4qYyGqVu"/>
</p:tagLst>
</file>

<file path=ppt/tags/tag195.xml><?xml version="1.0" encoding="utf-8"?>
<p:tagLst xmlns:a="http://schemas.openxmlformats.org/drawingml/2006/main" xmlns:r="http://schemas.openxmlformats.org/officeDocument/2006/relationships" xmlns:p="http://schemas.openxmlformats.org/presentationml/2006/main">
  <p:tag name="DVSHAPEID" val="N8B5DNQzQtShuUpp2sn9Uy"/>
</p:tagLst>
</file>

<file path=ppt/tags/tag196.xml><?xml version="1.0" encoding="utf-8"?>
<p:tagLst xmlns:a="http://schemas.openxmlformats.org/drawingml/2006/main" xmlns:r="http://schemas.openxmlformats.org/officeDocument/2006/relationships" xmlns:p="http://schemas.openxmlformats.org/presentationml/2006/main">
  <p:tag name="DVSHAPEID" val="SoTIVKwicq2TmZYaEbM2vM"/>
</p:tagLst>
</file>

<file path=ppt/tags/tag197.xml><?xml version="1.0" encoding="utf-8"?>
<p:tagLst xmlns:a="http://schemas.openxmlformats.org/drawingml/2006/main" xmlns:r="http://schemas.openxmlformats.org/officeDocument/2006/relationships" xmlns:p="http://schemas.openxmlformats.org/presentationml/2006/main">
  <p:tag name="DVSHAPEID" val="kOY90zwd3MAfgdbUS63xhs"/>
</p:tagLst>
</file>

<file path=ppt/tags/tag198.xml><?xml version="1.0" encoding="utf-8"?>
<p:tagLst xmlns:a="http://schemas.openxmlformats.org/drawingml/2006/main" xmlns:r="http://schemas.openxmlformats.org/officeDocument/2006/relationships" xmlns:p="http://schemas.openxmlformats.org/presentationml/2006/main">
  <p:tag name="DVSHAPEID" val="eBxqqSNbmR3545JLJWMYng"/>
</p:tagLst>
</file>

<file path=ppt/tags/tag199.xml><?xml version="1.0" encoding="utf-8"?>
<p:tagLst xmlns:a="http://schemas.openxmlformats.org/drawingml/2006/main" xmlns:r="http://schemas.openxmlformats.org/officeDocument/2006/relationships" xmlns:p="http://schemas.openxmlformats.org/presentationml/2006/main">
  <p:tag name="RNRSTYLE" val="Indezine_TM2_Title"/>
  <p:tag name="DVSHAPEID" val="j7JLZJiFZXvSznCA9EqRpI"/>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 name="DVSHAPEID" val="NDJIIPyu0wRIymYvpjoued"/>
</p:tagLst>
</file>

<file path=ppt/tags/tag20.xml><?xml version="1.0" encoding="utf-8"?>
<p:tagLst xmlns:a="http://schemas.openxmlformats.org/drawingml/2006/main" xmlns:r="http://schemas.openxmlformats.org/officeDocument/2006/relationships" xmlns:p="http://schemas.openxmlformats.org/presentationml/2006/main">
  <p:tag name="DVSHAPEID" val="Q3hQ5FddVpwElz38dV90UF"/>
</p:tagLst>
</file>

<file path=ppt/tags/tag200.xml><?xml version="1.0" encoding="utf-8"?>
<p:tagLst xmlns:a="http://schemas.openxmlformats.org/drawingml/2006/main" xmlns:r="http://schemas.openxmlformats.org/officeDocument/2006/relationships" xmlns:p="http://schemas.openxmlformats.org/presentationml/2006/main">
  <p:tag name="RNRSTYLE" val="Indezine_TM2_Text"/>
  <p:tag name="DVSHAPEID" val="ca85b7m6Lj4YhpGET4SGR5"/>
</p:tagLst>
</file>

<file path=ppt/tags/tag201.xml><?xml version="1.0" encoding="utf-8"?>
<p:tagLst xmlns:a="http://schemas.openxmlformats.org/drawingml/2006/main" xmlns:r="http://schemas.openxmlformats.org/officeDocument/2006/relationships" xmlns:p="http://schemas.openxmlformats.org/presentationml/2006/main">
  <p:tag name="DVSHAPEID" val="Acwl89M8yvRAVzDTybjScc"/>
</p:tagLst>
</file>

<file path=ppt/tags/tag202.xml><?xml version="1.0" encoding="utf-8"?>
<p:tagLst xmlns:a="http://schemas.openxmlformats.org/drawingml/2006/main" xmlns:r="http://schemas.openxmlformats.org/officeDocument/2006/relationships" xmlns:p="http://schemas.openxmlformats.org/presentationml/2006/main">
  <p:tag name="DVSHAPEID" val="NA6dTvKlZIR7AWyPYckCLz"/>
</p:tagLst>
</file>

<file path=ppt/tags/tag203.xml><?xml version="1.0" encoding="utf-8"?>
<p:tagLst xmlns:a="http://schemas.openxmlformats.org/drawingml/2006/main" xmlns:r="http://schemas.openxmlformats.org/officeDocument/2006/relationships" xmlns:p="http://schemas.openxmlformats.org/presentationml/2006/main">
  <p:tag name="DVSHAPEID" val="6Gu71ZvGnZSnpVfVghncv9"/>
</p:tagLst>
</file>

<file path=ppt/tags/tag204.xml><?xml version="1.0" encoding="utf-8"?>
<p:tagLst xmlns:a="http://schemas.openxmlformats.org/drawingml/2006/main" xmlns:r="http://schemas.openxmlformats.org/officeDocument/2006/relationships" xmlns:p="http://schemas.openxmlformats.org/presentationml/2006/main">
  <p:tag name="DVSHAPEID" val="JNZGlJc6yArduqILuLPikR"/>
</p:tagLst>
</file>

<file path=ppt/tags/tag205.xml><?xml version="1.0" encoding="utf-8"?>
<p:tagLst xmlns:a="http://schemas.openxmlformats.org/drawingml/2006/main" xmlns:r="http://schemas.openxmlformats.org/officeDocument/2006/relationships" xmlns:p="http://schemas.openxmlformats.org/presentationml/2006/main">
  <p:tag name="DVSHAPEID" val="ecxCA3W2fz3XWG8kEMthri"/>
</p:tagLst>
</file>

<file path=ppt/tags/tag206.xml><?xml version="1.0" encoding="utf-8"?>
<p:tagLst xmlns:a="http://schemas.openxmlformats.org/drawingml/2006/main" xmlns:r="http://schemas.openxmlformats.org/officeDocument/2006/relationships" xmlns:p="http://schemas.openxmlformats.org/presentationml/2006/main">
  <p:tag name="DVSHAPEID" val="WbrOcuMBmdOSzM9I899vkS"/>
</p:tagLst>
</file>

<file path=ppt/tags/tag207.xml><?xml version="1.0" encoding="utf-8"?>
<p:tagLst xmlns:a="http://schemas.openxmlformats.org/drawingml/2006/main" xmlns:r="http://schemas.openxmlformats.org/officeDocument/2006/relationships" xmlns:p="http://schemas.openxmlformats.org/presentationml/2006/main">
  <p:tag name="DVSHAPEID" val="9wt2Da73O2qVflbLRrgDcQ"/>
</p:tagLst>
</file>

<file path=ppt/tags/tag208.xml><?xml version="1.0" encoding="utf-8"?>
<p:tagLst xmlns:a="http://schemas.openxmlformats.org/drawingml/2006/main" xmlns:r="http://schemas.openxmlformats.org/officeDocument/2006/relationships" xmlns:p="http://schemas.openxmlformats.org/presentationml/2006/main">
  <p:tag name="DVSHAPEID" val="947laVDk8VX42VlaRCujoM"/>
</p:tagLst>
</file>

<file path=ppt/tags/tag209.xml><?xml version="1.0" encoding="utf-8"?>
<p:tagLst xmlns:a="http://schemas.openxmlformats.org/drawingml/2006/main" xmlns:r="http://schemas.openxmlformats.org/officeDocument/2006/relationships" xmlns:p="http://schemas.openxmlformats.org/presentationml/2006/main">
  <p:tag name="DVSHAPEID" val="rDxOwnhHfHFinoUhZbptUu"/>
</p:tagLst>
</file>

<file path=ppt/tags/tag21.xml><?xml version="1.0" encoding="utf-8"?>
<p:tagLst xmlns:a="http://schemas.openxmlformats.org/drawingml/2006/main" xmlns:r="http://schemas.openxmlformats.org/officeDocument/2006/relationships" xmlns:p="http://schemas.openxmlformats.org/presentationml/2006/main">
  <p:tag name="DVSHAPEID" val="ES5roX1McYTQ6dNbX2sFgB"/>
</p:tagLst>
</file>

<file path=ppt/tags/tag210.xml><?xml version="1.0" encoding="utf-8"?>
<p:tagLst xmlns:a="http://schemas.openxmlformats.org/drawingml/2006/main" xmlns:r="http://schemas.openxmlformats.org/officeDocument/2006/relationships" xmlns:p="http://schemas.openxmlformats.org/presentationml/2006/main">
  <p:tag name="DVSHAPEID" val="YbjgpHAD9TsnDuOmpg3qGf"/>
</p:tagLst>
</file>

<file path=ppt/tags/tag211.xml><?xml version="1.0" encoding="utf-8"?>
<p:tagLst xmlns:a="http://schemas.openxmlformats.org/drawingml/2006/main" xmlns:r="http://schemas.openxmlformats.org/officeDocument/2006/relationships" xmlns:p="http://schemas.openxmlformats.org/presentationml/2006/main">
  <p:tag name="DVSHAPEID" val="pJxWfzDiTURXEmvgXz7CyL"/>
</p:tagLst>
</file>

<file path=ppt/tags/tag212.xml><?xml version="1.0" encoding="utf-8"?>
<p:tagLst xmlns:a="http://schemas.openxmlformats.org/drawingml/2006/main" xmlns:r="http://schemas.openxmlformats.org/officeDocument/2006/relationships" xmlns:p="http://schemas.openxmlformats.org/presentationml/2006/main">
  <p:tag name="DVSHAPEID" val="P0LqtCM9qtNILzIts0ZQ0y"/>
</p:tagLst>
</file>

<file path=ppt/tags/tag213.xml><?xml version="1.0" encoding="utf-8"?>
<p:tagLst xmlns:a="http://schemas.openxmlformats.org/drawingml/2006/main" xmlns:r="http://schemas.openxmlformats.org/officeDocument/2006/relationships" xmlns:p="http://schemas.openxmlformats.org/presentationml/2006/main">
  <p:tag name="DVSHAPEID" val="vGPsR8iti4HDUxaO60vKun"/>
</p:tagLst>
</file>

<file path=ppt/tags/tag214.xml><?xml version="1.0" encoding="utf-8"?>
<p:tagLst xmlns:a="http://schemas.openxmlformats.org/drawingml/2006/main" xmlns:r="http://schemas.openxmlformats.org/officeDocument/2006/relationships" xmlns:p="http://schemas.openxmlformats.org/presentationml/2006/main">
  <p:tag name="DVSHAPEID" val="9WAVyu76CILhu5B1LERWbJ"/>
</p:tagLst>
</file>

<file path=ppt/tags/tag215.xml><?xml version="1.0" encoding="utf-8"?>
<p:tagLst xmlns:a="http://schemas.openxmlformats.org/drawingml/2006/main" xmlns:r="http://schemas.openxmlformats.org/officeDocument/2006/relationships" xmlns:p="http://schemas.openxmlformats.org/presentationml/2006/main">
  <p:tag name="DVSHAPEID" val="08EaiDUYkf47wSRVANlbsZ"/>
</p:tagLst>
</file>

<file path=ppt/tags/tag216.xml><?xml version="1.0" encoding="utf-8"?>
<p:tagLst xmlns:a="http://schemas.openxmlformats.org/drawingml/2006/main" xmlns:r="http://schemas.openxmlformats.org/officeDocument/2006/relationships" xmlns:p="http://schemas.openxmlformats.org/presentationml/2006/main">
  <p:tag name="DVSHAPEID" val="RC35d5fRTxcqVrhncucDnv"/>
</p:tagLst>
</file>

<file path=ppt/tags/tag217.xml><?xml version="1.0" encoding="utf-8"?>
<p:tagLst xmlns:a="http://schemas.openxmlformats.org/drawingml/2006/main" xmlns:r="http://schemas.openxmlformats.org/officeDocument/2006/relationships" xmlns:p="http://schemas.openxmlformats.org/presentationml/2006/main">
  <p:tag name="DVSHAPEID" val="dnyI9P33AZg1g27dpPItmw"/>
</p:tagLst>
</file>

<file path=ppt/tags/tag218.xml><?xml version="1.0" encoding="utf-8"?>
<p:tagLst xmlns:a="http://schemas.openxmlformats.org/drawingml/2006/main" xmlns:r="http://schemas.openxmlformats.org/officeDocument/2006/relationships" xmlns:p="http://schemas.openxmlformats.org/presentationml/2006/main">
  <p:tag name="DVSHAPEID" val="V6WqEcBRZOCmpGwuVqOPWd"/>
</p:tagLst>
</file>

<file path=ppt/tags/tag219.xml><?xml version="1.0" encoding="utf-8"?>
<p:tagLst xmlns:a="http://schemas.openxmlformats.org/drawingml/2006/main" xmlns:r="http://schemas.openxmlformats.org/officeDocument/2006/relationships" xmlns:p="http://schemas.openxmlformats.org/presentationml/2006/main">
  <p:tag name="DVSHAPEID" val="9UbegY4nVU8GssLJaQrJZs"/>
</p:tagLst>
</file>

<file path=ppt/tags/tag22.xml><?xml version="1.0" encoding="utf-8"?>
<p:tagLst xmlns:a="http://schemas.openxmlformats.org/drawingml/2006/main" xmlns:r="http://schemas.openxmlformats.org/officeDocument/2006/relationships" xmlns:p="http://schemas.openxmlformats.org/presentationml/2006/main">
  <p:tag name="DVSHAPEID" val="PmeIE6pbneobppKEggc9cy"/>
</p:tagLst>
</file>

<file path=ppt/tags/tag220.xml><?xml version="1.0" encoding="utf-8"?>
<p:tagLst xmlns:a="http://schemas.openxmlformats.org/drawingml/2006/main" xmlns:r="http://schemas.openxmlformats.org/officeDocument/2006/relationships" xmlns:p="http://schemas.openxmlformats.org/presentationml/2006/main">
  <p:tag name="DVSHAPEID" val="pUDrGVTiExzHX2epWCMCTH"/>
</p:tagLst>
</file>

<file path=ppt/tags/tag221.xml><?xml version="1.0" encoding="utf-8"?>
<p:tagLst xmlns:a="http://schemas.openxmlformats.org/drawingml/2006/main" xmlns:r="http://schemas.openxmlformats.org/officeDocument/2006/relationships" xmlns:p="http://schemas.openxmlformats.org/presentationml/2006/main">
  <p:tag name="DVSHAPEID" val="dIe4IcfXnddGuhBPh9tDfB"/>
</p:tagLst>
</file>

<file path=ppt/tags/tag222.xml><?xml version="1.0" encoding="utf-8"?>
<p:tagLst xmlns:a="http://schemas.openxmlformats.org/drawingml/2006/main" xmlns:r="http://schemas.openxmlformats.org/officeDocument/2006/relationships" xmlns:p="http://schemas.openxmlformats.org/presentationml/2006/main">
  <p:tag name="DVSHAPEID" val="6KuJuKUOWnzHGUdCcG2H9m"/>
</p:tagLst>
</file>

<file path=ppt/tags/tag223.xml><?xml version="1.0" encoding="utf-8"?>
<p:tagLst xmlns:a="http://schemas.openxmlformats.org/drawingml/2006/main" xmlns:r="http://schemas.openxmlformats.org/officeDocument/2006/relationships" xmlns:p="http://schemas.openxmlformats.org/presentationml/2006/main">
  <p:tag name="DVSHAPEID" val="uhyXO7kD8fsBBuzZIu3yhP"/>
</p:tagLst>
</file>

<file path=ppt/tags/tag224.xml><?xml version="1.0" encoding="utf-8"?>
<p:tagLst xmlns:a="http://schemas.openxmlformats.org/drawingml/2006/main" xmlns:r="http://schemas.openxmlformats.org/officeDocument/2006/relationships" xmlns:p="http://schemas.openxmlformats.org/presentationml/2006/main">
  <p:tag name="DVSHAPEID" val="6MAGCFWMAxsKfdawWMtiej"/>
</p:tagLst>
</file>

<file path=ppt/tags/tag225.xml><?xml version="1.0" encoding="utf-8"?>
<p:tagLst xmlns:a="http://schemas.openxmlformats.org/drawingml/2006/main" xmlns:r="http://schemas.openxmlformats.org/officeDocument/2006/relationships" xmlns:p="http://schemas.openxmlformats.org/presentationml/2006/main">
  <p:tag name="DVSHAPEID" val="e5jJ3cYxEA4FaLn7vFGmFV"/>
</p:tagLst>
</file>

<file path=ppt/tags/tag226.xml><?xml version="1.0" encoding="utf-8"?>
<p:tagLst xmlns:a="http://schemas.openxmlformats.org/drawingml/2006/main" xmlns:r="http://schemas.openxmlformats.org/officeDocument/2006/relationships" xmlns:p="http://schemas.openxmlformats.org/presentationml/2006/main">
  <p:tag name="DVSHAPEID" val="9QelObyg4ZAMxunSBJN3TS"/>
</p:tagLst>
</file>

<file path=ppt/tags/tag227.xml><?xml version="1.0" encoding="utf-8"?>
<p:tagLst xmlns:a="http://schemas.openxmlformats.org/drawingml/2006/main" xmlns:r="http://schemas.openxmlformats.org/officeDocument/2006/relationships" xmlns:p="http://schemas.openxmlformats.org/presentationml/2006/main">
  <p:tag name="DVSHAPEID" val="GA3p9OhOBSEjWsuHnNYnv5"/>
</p:tagLst>
</file>

<file path=ppt/tags/tag228.xml><?xml version="1.0" encoding="utf-8"?>
<p:tagLst xmlns:a="http://schemas.openxmlformats.org/drawingml/2006/main" xmlns:r="http://schemas.openxmlformats.org/officeDocument/2006/relationships" xmlns:p="http://schemas.openxmlformats.org/presentationml/2006/main">
  <p:tag name="DVSHAPEID" val="4ndSJC3WyC1gaEip1JZgnH"/>
</p:tagLst>
</file>

<file path=ppt/tags/tag229.xml><?xml version="1.0" encoding="utf-8"?>
<p:tagLst xmlns:a="http://schemas.openxmlformats.org/drawingml/2006/main" xmlns:r="http://schemas.openxmlformats.org/officeDocument/2006/relationships" xmlns:p="http://schemas.openxmlformats.org/presentationml/2006/main">
  <p:tag name="DVSHAPEID" val="8eyVoUl04vmBvFbg4EKEk2"/>
</p:tagLst>
</file>

<file path=ppt/tags/tag23.xml><?xml version="1.0" encoding="utf-8"?>
<p:tagLst xmlns:a="http://schemas.openxmlformats.org/drawingml/2006/main" xmlns:r="http://schemas.openxmlformats.org/officeDocument/2006/relationships" xmlns:p="http://schemas.openxmlformats.org/presentationml/2006/main">
  <p:tag name="DVSHAPEID" val="KutQl1X6xfo22JcFiUm0AE"/>
</p:tagLst>
</file>

<file path=ppt/tags/tag230.xml><?xml version="1.0" encoding="utf-8"?>
<p:tagLst xmlns:a="http://schemas.openxmlformats.org/drawingml/2006/main" xmlns:r="http://schemas.openxmlformats.org/officeDocument/2006/relationships" xmlns:p="http://schemas.openxmlformats.org/presentationml/2006/main">
  <p:tag name="DVSHAPEID" val="iFiQpYLfneHmfZkOe9Axxv"/>
</p:tagLst>
</file>

<file path=ppt/tags/tag231.xml><?xml version="1.0" encoding="utf-8"?>
<p:tagLst xmlns:a="http://schemas.openxmlformats.org/drawingml/2006/main" xmlns:r="http://schemas.openxmlformats.org/officeDocument/2006/relationships" xmlns:p="http://schemas.openxmlformats.org/presentationml/2006/main">
  <p:tag name="DVSHAPEID" val="Uz8CdLEkwIn6VTDyvneP88"/>
</p:tagLst>
</file>

<file path=ppt/tags/tag232.xml><?xml version="1.0" encoding="utf-8"?>
<p:tagLst xmlns:a="http://schemas.openxmlformats.org/drawingml/2006/main" xmlns:r="http://schemas.openxmlformats.org/officeDocument/2006/relationships" xmlns:p="http://schemas.openxmlformats.org/presentationml/2006/main">
  <p:tag name="DVSHAPEID" val="T9qcWgqA3NuMLIHMK0A2HZ"/>
</p:tagLst>
</file>

<file path=ppt/tags/tag233.xml><?xml version="1.0" encoding="utf-8"?>
<p:tagLst xmlns:a="http://schemas.openxmlformats.org/drawingml/2006/main" xmlns:r="http://schemas.openxmlformats.org/officeDocument/2006/relationships" xmlns:p="http://schemas.openxmlformats.org/presentationml/2006/main">
  <p:tag name="DVSHAPEID" val="Z93qbFEdjInLGZb1OoUVEA"/>
</p:tagLst>
</file>

<file path=ppt/tags/tag234.xml><?xml version="1.0" encoding="utf-8"?>
<p:tagLst xmlns:a="http://schemas.openxmlformats.org/drawingml/2006/main" xmlns:r="http://schemas.openxmlformats.org/officeDocument/2006/relationships" xmlns:p="http://schemas.openxmlformats.org/presentationml/2006/main">
  <p:tag name="DVSHAPEID" val="B98URIDde5qT9h8w4KWQtL"/>
</p:tagLst>
</file>

<file path=ppt/tags/tag235.xml><?xml version="1.0" encoding="utf-8"?>
<p:tagLst xmlns:a="http://schemas.openxmlformats.org/drawingml/2006/main" xmlns:r="http://schemas.openxmlformats.org/officeDocument/2006/relationships" xmlns:p="http://schemas.openxmlformats.org/presentationml/2006/main">
  <p:tag name="DVSHAPEID" val="pZ2HBIcb8MkpxUihOVA5ui"/>
</p:tagLst>
</file>

<file path=ppt/tags/tag236.xml><?xml version="1.0" encoding="utf-8"?>
<p:tagLst xmlns:a="http://schemas.openxmlformats.org/drawingml/2006/main" xmlns:r="http://schemas.openxmlformats.org/officeDocument/2006/relationships" xmlns:p="http://schemas.openxmlformats.org/presentationml/2006/main">
  <p:tag name="DVSHAPEID" val="lMQTSij9ZO6PJ8R97U12WE"/>
</p:tagLst>
</file>

<file path=ppt/tags/tag237.xml><?xml version="1.0" encoding="utf-8"?>
<p:tagLst xmlns:a="http://schemas.openxmlformats.org/drawingml/2006/main" xmlns:r="http://schemas.openxmlformats.org/officeDocument/2006/relationships" xmlns:p="http://schemas.openxmlformats.org/presentationml/2006/main">
  <p:tag name="DVSHAPEID" val="zJKddNW1goh6DgRHPTRZMw"/>
</p:tagLst>
</file>

<file path=ppt/tags/tag238.xml><?xml version="1.0" encoding="utf-8"?>
<p:tagLst xmlns:a="http://schemas.openxmlformats.org/drawingml/2006/main" xmlns:r="http://schemas.openxmlformats.org/officeDocument/2006/relationships" xmlns:p="http://schemas.openxmlformats.org/presentationml/2006/main">
  <p:tag name="DVSHAPEID" val="jHa9pFNF3rlHc69F4wcYxH"/>
</p:tagLst>
</file>

<file path=ppt/tags/tag239.xml><?xml version="1.0" encoding="utf-8"?>
<p:tagLst xmlns:a="http://schemas.openxmlformats.org/drawingml/2006/main" xmlns:r="http://schemas.openxmlformats.org/officeDocument/2006/relationships" xmlns:p="http://schemas.openxmlformats.org/presentationml/2006/main">
  <p:tag name="DVSHAPEID" val="yCvBhq47aXR2q234nhdAlQ"/>
</p:tagLst>
</file>

<file path=ppt/tags/tag24.xml><?xml version="1.0" encoding="utf-8"?>
<p:tagLst xmlns:a="http://schemas.openxmlformats.org/drawingml/2006/main" xmlns:r="http://schemas.openxmlformats.org/officeDocument/2006/relationships" xmlns:p="http://schemas.openxmlformats.org/presentationml/2006/main">
  <p:tag name="DVSHAPEID" val="sVNnqjMcs7pgCKfOLndhH9"/>
</p:tagLst>
</file>

<file path=ppt/tags/tag240.xml><?xml version="1.0" encoding="utf-8"?>
<p:tagLst xmlns:a="http://schemas.openxmlformats.org/drawingml/2006/main" xmlns:r="http://schemas.openxmlformats.org/officeDocument/2006/relationships" xmlns:p="http://schemas.openxmlformats.org/presentationml/2006/main">
  <p:tag name="DVSHAPEID" val="LW3LxaPlMOZC9yEOnnBVgo"/>
</p:tagLst>
</file>

<file path=ppt/tags/tag241.xml><?xml version="1.0" encoding="utf-8"?>
<p:tagLst xmlns:a="http://schemas.openxmlformats.org/drawingml/2006/main" xmlns:r="http://schemas.openxmlformats.org/officeDocument/2006/relationships" xmlns:p="http://schemas.openxmlformats.org/presentationml/2006/main">
  <p:tag name="DVSHAPEID" val="PaG7B09VLWlHRyxwTTiPa3"/>
</p:tagLst>
</file>

<file path=ppt/tags/tag242.xml><?xml version="1.0" encoding="utf-8"?>
<p:tagLst xmlns:a="http://schemas.openxmlformats.org/drawingml/2006/main" xmlns:r="http://schemas.openxmlformats.org/officeDocument/2006/relationships" xmlns:p="http://schemas.openxmlformats.org/presentationml/2006/main">
  <p:tag name="DVSHAPEID" val="3NSvqyTPZpzm7T4pyPbQ32"/>
</p:tagLst>
</file>

<file path=ppt/tags/tag243.xml><?xml version="1.0" encoding="utf-8"?>
<p:tagLst xmlns:a="http://schemas.openxmlformats.org/drawingml/2006/main" xmlns:r="http://schemas.openxmlformats.org/officeDocument/2006/relationships" xmlns:p="http://schemas.openxmlformats.org/presentationml/2006/main">
  <p:tag name="DVSHAPEID" val="grG6hQuHDqdM6Se6AB2VXW"/>
</p:tagLst>
</file>

<file path=ppt/tags/tag244.xml><?xml version="1.0" encoding="utf-8"?>
<p:tagLst xmlns:a="http://schemas.openxmlformats.org/drawingml/2006/main" xmlns:r="http://schemas.openxmlformats.org/officeDocument/2006/relationships" xmlns:p="http://schemas.openxmlformats.org/presentationml/2006/main">
  <p:tag name="DVSHAPEID" val="7uqErtksDk01xrOkh2lhL9"/>
</p:tagLst>
</file>

<file path=ppt/tags/tag245.xml><?xml version="1.0" encoding="utf-8"?>
<p:tagLst xmlns:a="http://schemas.openxmlformats.org/drawingml/2006/main" xmlns:r="http://schemas.openxmlformats.org/officeDocument/2006/relationships" xmlns:p="http://schemas.openxmlformats.org/presentationml/2006/main">
  <p:tag name="DVSHAPEID" val="9lMcasfAN74kjbFCo0naMS"/>
</p:tagLst>
</file>

<file path=ppt/tags/tag246.xml><?xml version="1.0" encoding="utf-8"?>
<p:tagLst xmlns:a="http://schemas.openxmlformats.org/drawingml/2006/main" xmlns:r="http://schemas.openxmlformats.org/officeDocument/2006/relationships" xmlns:p="http://schemas.openxmlformats.org/presentationml/2006/main">
  <p:tag name="DVSHAPEID" val="L5kNigkZzGaYl5RfiSd3wS"/>
</p:tagLst>
</file>

<file path=ppt/tags/tag247.xml><?xml version="1.0" encoding="utf-8"?>
<p:tagLst xmlns:a="http://schemas.openxmlformats.org/drawingml/2006/main" xmlns:r="http://schemas.openxmlformats.org/officeDocument/2006/relationships" xmlns:p="http://schemas.openxmlformats.org/presentationml/2006/main">
  <p:tag name="DVSHAPEID" val="Xd7CEEElTBmgzHRn9ZgOyn"/>
</p:tagLst>
</file>

<file path=ppt/tags/tag248.xml><?xml version="1.0" encoding="utf-8"?>
<p:tagLst xmlns:a="http://schemas.openxmlformats.org/drawingml/2006/main" xmlns:r="http://schemas.openxmlformats.org/officeDocument/2006/relationships" xmlns:p="http://schemas.openxmlformats.org/presentationml/2006/main">
  <p:tag name="DVSHAPEID" val="9kQAL9HvWJmT77GFBGleMz"/>
</p:tagLst>
</file>

<file path=ppt/tags/tag249.xml><?xml version="1.0" encoding="utf-8"?>
<p:tagLst xmlns:a="http://schemas.openxmlformats.org/drawingml/2006/main" xmlns:r="http://schemas.openxmlformats.org/officeDocument/2006/relationships" xmlns:p="http://schemas.openxmlformats.org/presentationml/2006/main">
  <p:tag name="DVSHAPEID" val="C4v9nVIeNIjz4MM4SuDoED"/>
</p:tagLst>
</file>

<file path=ppt/tags/tag25.xml><?xml version="1.0" encoding="utf-8"?>
<p:tagLst xmlns:a="http://schemas.openxmlformats.org/drawingml/2006/main" xmlns:r="http://schemas.openxmlformats.org/officeDocument/2006/relationships" xmlns:p="http://schemas.openxmlformats.org/presentationml/2006/main">
  <p:tag name="DVSHAPEID" val="Mnm1rBYiMbX51y2XBEklMg"/>
</p:tagLst>
</file>

<file path=ppt/tags/tag250.xml><?xml version="1.0" encoding="utf-8"?>
<p:tagLst xmlns:a="http://schemas.openxmlformats.org/drawingml/2006/main" xmlns:r="http://schemas.openxmlformats.org/officeDocument/2006/relationships" xmlns:p="http://schemas.openxmlformats.org/presentationml/2006/main">
  <p:tag name="DVSHAPEID" val="UFzKHunAskAzIM4BLMMIVD"/>
</p:tagLst>
</file>

<file path=ppt/tags/tag251.xml><?xml version="1.0" encoding="utf-8"?>
<p:tagLst xmlns:a="http://schemas.openxmlformats.org/drawingml/2006/main" xmlns:r="http://schemas.openxmlformats.org/officeDocument/2006/relationships" xmlns:p="http://schemas.openxmlformats.org/presentationml/2006/main">
  <p:tag name="DVSHAPEID" val="zy3TTxNQAoVY9PADddQdfZ"/>
</p:tagLst>
</file>

<file path=ppt/tags/tag252.xml><?xml version="1.0" encoding="utf-8"?>
<p:tagLst xmlns:a="http://schemas.openxmlformats.org/drawingml/2006/main" xmlns:r="http://schemas.openxmlformats.org/officeDocument/2006/relationships" xmlns:p="http://schemas.openxmlformats.org/presentationml/2006/main">
  <p:tag name="DVSHAPEID" val="Zu3ZZhJQCVHg61HNBQMCJc"/>
</p:tagLst>
</file>

<file path=ppt/tags/tag253.xml><?xml version="1.0" encoding="utf-8"?>
<p:tagLst xmlns:a="http://schemas.openxmlformats.org/drawingml/2006/main" xmlns:r="http://schemas.openxmlformats.org/officeDocument/2006/relationships" xmlns:p="http://schemas.openxmlformats.org/presentationml/2006/main">
  <p:tag name="DVSHAPEID" val="EKCf18yyRIoAzzQTxw7JMZ"/>
</p:tagLst>
</file>

<file path=ppt/tags/tag254.xml><?xml version="1.0" encoding="utf-8"?>
<p:tagLst xmlns:a="http://schemas.openxmlformats.org/drawingml/2006/main" xmlns:r="http://schemas.openxmlformats.org/officeDocument/2006/relationships" xmlns:p="http://schemas.openxmlformats.org/presentationml/2006/main">
  <p:tag name="DVSHAPEID" val="hTJyWqC0qDgMPjnKgBi34Y"/>
</p:tagLst>
</file>

<file path=ppt/tags/tag255.xml><?xml version="1.0" encoding="utf-8"?>
<p:tagLst xmlns:a="http://schemas.openxmlformats.org/drawingml/2006/main" xmlns:r="http://schemas.openxmlformats.org/officeDocument/2006/relationships" xmlns:p="http://schemas.openxmlformats.org/presentationml/2006/main">
  <p:tag name="DVSHAPEID" val="Sws7XHjguZqFsIwsb8WRiL"/>
</p:tagLst>
</file>

<file path=ppt/tags/tag256.xml><?xml version="1.0" encoding="utf-8"?>
<p:tagLst xmlns:a="http://schemas.openxmlformats.org/drawingml/2006/main" xmlns:r="http://schemas.openxmlformats.org/officeDocument/2006/relationships" xmlns:p="http://schemas.openxmlformats.org/presentationml/2006/main">
  <p:tag name="DVSHAPEID" val="jMJwvNgwrJVi1d6OtUH98g"/>
</p:tagLst>
</file>

<file path=ppt/tags/tag257.xml><?xml version="1.0" encoding="utf-8"?>
<p:tagLst xmlns:a="http://schemas.openxmlformats.org/drawingml/2006/main" xmlns:r="http://schemas.openxmlformats.org/officeDocument/2006/relationships" xmlns:p="http://schemas.openxmlformats.org/presentationml/2006/main">
  <p:tag name="DVSECTIONID" val="u1jcBBh8DA0JZX0CLs8u6b"/>
</p:tagLst>
</file>

<file path=ppt/tags/tag258.xml><?xml version="1.0" encoding="utf-8"?>
<p:tagLst xmlns:a="http://schemas.openxmlformats.org/drawingml/2006/main" xmlns:r="http://schemas.openxmlformats.org/officeDocument/2006/relationships" xmlns:p="http://schemas.openxmlformats.org/presentationml/2006/main">
  <p:tag name="DVSECTIONID" val="6ucO1ACvK4VqLinNYGX89k"/>
</p:tagLst>
</file>

<file path=ppt/tags/tag259.xml><?xml version="1.0" encoding="utf-8"?>
<p:tagLst xmlns:a="http://schemas.openxmlformats.org/drawingml/2006/main" xmlns:r="http://schemas.openxmlformats.org/officeDocument/2006/relationships" xmlns:p="http://schemas.openxmlformats.org/presentationml/2006/main">
  <p:tag name="DVSECTIONID" val="6ucO1ACvK4VqLinNYGX89k"/>
</p:tagLst>
</file>

<file path=ppt/tags/tag26.xml><?xml version="1.0" encoding="utf-8"?>
<p:tagLst xmlns:a="http://schemas.openxmlformats.org/drawingml/2006/main" xmlns:r="http://schemas.openxmlformats.org/officeDocument/2006/relationships" xmlns:p="http://schemas.openxmlformats.org/presentationml/2006/main">
  <p:tag name="DVSHAPEID" val="CL6squ8ZMjXi8q0oSadald"/>
</p:tagLst>
</file>

<file path=ppt/tags/tag260.xml><?xml version="1.0" encoding="utf-8"?>
<p:tagLst xmlns:a="http://schemas.openxmlformats.org/drawingml/2006/main" xmlns:r="http://schemas.openxmlformats.org/officeDocument/2006/relationships" xmlns:p="http://schemas.openxmlformats.org/presentationml/2006/main">
  <p:tag name="DVSECTIONID" val="6ucO1ACvK4VqLinNYGX89k"/>
</p:tagLst>
</file>

<file path=ppt/tags/tag261.xml><?xml version="1.0" encoding="utf-8"?>
<p:tagLst xmlns:a="http://schemas.openxmlformats.org/drawingml/2006/main" xmlns:r="http://schemas.openxmlformats.org/officeDocument/2006/relationships" xmlns:p="http://schemas.openxmlformats.org/presentationml/2006/main">
  <p:tag name="DVSECTIONID" val="6ucO1ACvK4VqLinNYGX89k"/>
</p:tagLst>
</file>

<file path=ppt/tags/tag262.xml><?xml version="1.0" encoding="utf-8"?>
<p:tagLst xmlns:a="http://schemas.openxmlformats.org/drawingml/2006/main" xmlns:r="http://schemas.openxmlformats.org/officeDocument/2006/relationships" xmlns:p="http://schemas.openxmlformats.org/presentationml/2006/main">
  <p:tag name="DVSECTIONID" val="viIRl19tkwJjfdmqT47bd1"/>
</p:tagLst>
</file>

<file path=ppt/tags/tag263.xml><?xml version="1.0" encoding="utf-8"?>
<p:tagLst xmlns:a="http://schemas.openxmlformats.org/drawingml/2006/main" xmlns:r="http://schemas.openxmlformats.org/officeDocument/2006/relationships" xmlns:p="http://schemas.openxmlformats.org/presentationml/2006/main">
  <p:tag name="DVSHAPEID" val="J7f709C5jvjBH22g9P9YkB"/>
</p:tagLst>
</file>

<file path=ppt/tags/tag264.xml><?xml version="1.0" encoding="utf-8"?>
<p:tagLst xmlns:a="http://schemas.openxmlformats.org/drawingml/2006/main" xmlns:r="http://schemas.openxmlformats.org/officeDocument/2006/relationships" xmlns:p="http://schemas.openxmlformats.org/presentationml/2006/main">
  <p:tag name="DVSHAPEID" val="EWxPCjGGCyEGZPz5BrWqcy"/>
</p:tagLst>
</file>

<file path=ppt/tags/tag27.xml><?xml version="1.0" encoding="utf-8"?>
<p:tagLst xmlns:a="http://schemas.openxmlformats.org/drawingml/2006/main" xmlns:r="http://schemas.openxmlformats.org/officeDocument/2006/relationships" xmlns:p="http://schemas.openxmlformats.org/presentationml/2006/main">
  <p:tag name="DVSHAPEID" val="jwIHMNMzXlnvKBUYau9MoE"/>
</p:tagLst>
</file>

<file path=ppt/tags/tag28.xml><?xml version="1.0" encoding="utf-8"?>
<p:tagLst xmlns:a="http://schemas.openxmlformats.org/drawingml/2006/main" xmlns:r="http://schemas.openxmlformats.org/officeDocument/2006/relationships" xmlns:p="http://schemas.openxmlformats.org/presentationml/2006/main">
  <p:tag name="DVSHAPEID" val="8JpCWcL97CVpsAKJHkdcmC"/>
</p:tagLst>
</file>

<file path=ppt/tags/tag29.xml><?xml version="1.0" encoding="utf-8"?>
<p:tagLst xmlns:a="http://schemas.openxmlformats.org/drawingml/2006/main" xmlns:r="http://schemas.openxmlformats.org/officeDocument/2006/relationships" xmlns:p="http://schemas.openxmlformats.org/presentationml/2006/main">
  <p:tag name="DVSHAPEID" val="VCFptUZJ1yOEoYh9RzONdL"/>
</p:tagLst>
</file>

<file path=ppt/tags/tag3.xml><?xml version="1.0" encoding="utf-8"?>
<p:tagLst xmlns:a="http://schemas.openxmlformats.org/drawingml/2006/main" xmlns:r="http://schemas.openxmlformats.org/officeDocument/2006/relationships" xmlns:p="http://schemas.openxmlformats.org/presentationml/2006/main">
  <p:tag name="DVSHAPEID" val="6GXFcj7iEC897KlwC05TQV"/>
</p:tagLst>
</file>

<file path=ppt/tags/tag30.xml><?xml version="1.0" encoding="utf-8"?>
<p:tagLst xmlns:a="http://schemas.openxmlformats.org/drawingml/2006/main" xmlns:r="http://schemas.openxmlformats.org/officeDocument/2006/relationships" xmlns:p="http://schemas.openxmlformats.org/presentationml/2006/main">
  <p:tag name="DVSHAPEID" val="Al8kerMOzbiwOMWxIR9oAm"/>
</p:tagLst>
</file>

<file path=ppt/tags/tag31.xml><?xml version="1.0" encoding="utf-8"?>
<p:tagLst xmlns:a="http://schemas.openxmlformats.org/drawingml/2006/main" xmlns:r="http://schemas.openxmlformats.org/officeDocument/2006/relationships" xmlns:p="http://schemas.openxmlformats.org/presentationml/2006/main">
  <p:tag name="DVSHAPEID" val="AOcLrytDoyoa2kh9FyXdZC"/>
</p:tagLst>
</file>

<file path=ppt/tags/tag32.xml><?xml version="1.0" encoding="utf-8"?>
<p:tagLst xmlns:a="http://schemas.openxmlformats.org/drawingml/2006/main" xmlns:r="http://schemas.openxmlformats.org/officeDocument/2006/relationships" xmlns:p="http://schemas.openxmlformats.org/presentationml/2006/main">
  <p:tag name="DVSHAPEID" val="mRaucjRWDPadKk8sZdkWNJ"/>
</p:tagLst>
</file>

<file path=ppt/tags/tag33.xml><?xml version="1.0" encoding="utf-8"?>
<p:tagLst xmlns:a="http://schemas.openxmlformats.org/drawingml/2006/main" xmlns:r="http://schemas.openxmlformats.org/officeDocument/2006/relationships" xmlns:p="http://schemas.openxmlformats.org/presentationml/2006/main">
  <p:tag name="DVSHAPEID" val="7DJCfzbBqnnYskAWl9LsVy"/>
</p:tagLst>
</file>

<file path=ppt/tags/tag34.xml><?xml version="1.0" encoding="utf-8"?>
<p:tagLst xmlns:a="http://schemas.openxmlformats.org/drawingml/2006/main" xmlns:r="http://schemas.openxmlformats.org/officeDocument/2006/relationships" xmlns:p="http://schemas.openxmlformats.org/presentationml/2006/main">
  <p:tag name="DVSHAPEID" val="ZPAX0dyJT3PCJxLA4iL1oN"/>
</p:tagLst>
</file>

<file path=ppt/tags/tag35.xml><?xml version="1.0" encoding="utf-8"?>
<p:tagLst xmlns:a="http://schemas.openxmlformats.org/drawingml/2006/main" xmlns:r="http://schemas.openxmlformats.org/officeDocument/2006/relationships" xmlns:p="http://schemas.openxmlformats.org/presentationml/2006/main">
  <p:tag name="DVSHAPEID" val="PMROR3SaalOzDT2iyY3Huk"/>
</p:tagLst>
</file>

<file path=ppt/tags/tag36.xml><?xml version="1.0" encoding="utf-8"?>
<p:tagLst xmlns:a="http://schemas.openxmlformats.org/drawingml/2006/main" xmlns:r="http://schemas.openxmlformats.org/officeDocument/2006/relationships" xmlns:p="http://schemas.openxmlformats.org/presentationml/2006/main">
  <p:tag name="DVSHAPEID" val="8PA3bK5tGT9c0N5clvQISu"/>
</p:tagLst>
</file>

<file path=ppt/tags/tag37.xml><?xml version="1.0" encoding="utf-8"?>
<p:tagLst xmlns:a="http://schemas.openxmlformats.org/drawingml/2006/main" xmlns:r="http://schemas.openxmlformats.org/officeDocument/2006/relationships" xmlns:p="http://schemas.openxmlformats.org/presentationml/2006/main">
  <p:tag name="DVSHAPEID" val="NaTRyLJNYHiuD2dNR74GEV"/>
</p:tagLst>
</file>

<file path=ppt/tags/tag38.xml><?xml version="1.0" encoding="utf-8"?>
<p:tagLst xmlns:a="http://schemas.openxmlformats.org/drawingml/2006/main" xmlns:r="http://schemas.openxmlformats.org/officeDocument/2006/relationships" xmlns:p="http://schemas.openxmlformats.org/presentationml/2006/main">
  <p:tag name="DVSHAPEID" val="pqTedlCyQLrE1pakckJTVs"/>
</p:tagLst>
</file>

<file path=ppt/tags/tag39.xml><?xml version="1.0" encoding="utf-8"?>
<p:tagLst xmlns:a="http://schemas.openxmlformats.org/drawingml/2006/main" xmlns:r="http://schemas.openxmlformats.org/officeDocument/2006/relationships" xmlns:p="http://schemas.openxmlformats.org/presentationml/2006/main">
  <p:tag name="DVSHAPEID" val="Tv92ZyDJEcPSLsXjyobpRx"/>
</p:tagLst>
</file>

<file path=ppt/tags/tag4.xml><?xml version="1.0" encoding="utf-8"?>
<p:tagLst xmlns:a="http://schemas.openxmlformats.org/drawingml/2006/main" xmlns:r="http://schemas.openxmlformats.org/officeDocument/2006/relationships" xmlns:p="http://schemas.openxmlformats.org/presentationml/2006/main">
  <p:tag name="DVSHAPEID" val="7Av2Ku1ZimTzx3K3CfnIRe"/>
</p:tagLst>
</file>

<file path=ppt/tags/tag40.xml><?xml version="1.0" encoding="utf-8"?>
<p:tagLst xmlns:a="http://schemas.openxmlformats.org/drawingml/2006/main" xmlns:r="http://schemas.openxmlformats.org/officeDocument/2006/relationships" xmlns:p="http://schemas.openxmlformats.org/presentationml/2006/main">
  <p:tag name="DVSHAPEID" val="3Z0ODwUJWK0Wxo4am4U77e"/>
</p:tagLst>
</file>

<file path=ppt/tags/tag41.xml><?xml version="1.0" encoding="utf-8"?>
<p:tagLst xmlns:a="http://schemas.openxmlformats.org/drawingml/2006/main" xmlns:r="http://schemas.openxmlformats.org/officeDocument/2006/relationships" xmlns:p="http://schemas.openxmlformats.org/presentationml/2006/main">
  <p:tag name="DVSHAPEID" val="O8DHnTMlIvAmra2aU7OUg5"/>
</p:tagLst>
</file>

<file path=ppt/tags/tag42.xml><?xml version="1.0" encoding="utf-8"?>
<p:tagLst xmlns:a="http://schemas.openxmlformats.org/drawingml/2006/main" xmlns:r="http://schemas.openxmlformats.org/officeDocument/2006/relationships" xmlns:p="http://schemas.openxmlformats.org/presentationml/2006/main">
  <p:tag name="DVSHAPEID" val="SPVzen16vKqOaRaW91XA1u"/>
</p:tagLst>
</file>

<file path=ppt/tags/tag43.xml><?xml version="1.0" encoding="utf-8"?>
<p:tagLst xmlns:a="http://schemas.openxmlformats.org/drawingml/2006/main" xmlns:r="http://schemas.openxmlformats.org/officeDocument/2006/relationships" xmlns:p="http://schemas.openxmlformats.org/presentationml/2006/main">
  <p:tag name="DVSHAPEID" val="laWT7b9NicYJgOMOEokBZQ"/>
</p:tagLst>
</file>

<file path=ppt/tags/tag44.xml><?xml version="1.0" encoding="utf-8"?>
<p:tagLst xmlns:a="http://schemas.openxmlformats.org/drawingml/2006/main" xmlns:r="http://schemas.openxmlformats.org/officeDocument/2006/relationships" xmlns:p="http://schemas.openxmlformats.org/presentationml/2006/main">
  <p:tag name="DVSHAPEID" val="WD0a0YYMXF3ntKCkfPXIrd"/>
</p:tagLst>
</file>

<file path=ppt/tags/tag45.xml><?xml version="1.0" encoding="utf-8"?>
<p:tagLst xmlns:a="http://schemas.openxmlformats.org/drawingml/2006/main" xmlns:r="http://schemas.openxmlformats.org/officeDocument/2006/relationships" xmlns:p="http://schemas.openxmlformats.org/presentationml/2006/main">
  <p:tag name="DVSHAPEID" val="PrBl9knygpvvejTXbbOwfj"/>
</p:tagLst>
</file>

<file path=ppt/tags/tag46.xml><?xml version="1.0" encoding="utf-8"?>
<p:tagLst xmlns:a="http://schemas.openxmlformats.org/drawingml/2006/main" xmlns:r="http://schemas.openxmlformats.org/officeDocument/2006/relationships" xmlns:p="http://schemas.openxmlformats.org/presentationml/2006/main">
  <p:tag name="DVSHAPEID" val="FSl1bj8uEhpINyzEODpooE"/>
</p:tagLst>
</file>

<file path=ppt/tags/tag47.xml><?xml version="1.0" encoding="utf-8"?>
<p:tagLst xmlns:a="http://schemas.openxmlformats.org/drawingml/2006/main" xmlns:r="http://schemas.openxmlformats.org/officeDocument/2006/relationships" xmlns:p="http://schemas.openxmlformats.org/presentationml/2006/main">
  <p:tag name="DVSHAPEID" val="SYwjriELTUYvMI0893pMKd"/>
</p:tagLst>
</file>

<file path=ppt/tags/tag48.xml><?xml version="1.0" encoding="utf-8"?>
<p:tagLst xmlns:a="http://schemas.openxmlformats.org/drawingml/2006/main" xmlns:r="http://schemas.openxmlformats.org/officeDocument/2006/relationships" xmlns:p="http://schemas.openxmlformats.org/presentationml/2006/main">
  <p:tag name="DVSHAPEID" val="5wvkownb7QV00nvSSQPTou"/>
</p:tagLst>
</file>

<file path=ppt/tags/tag49.xml><?xml version="1.0" encoding="utf-8"?>
<p:tagLst xmlns:a="http://schemas.openxmlformats.org/drawingml/2006/main" xmlns:r="http://schemas.openxmlformats.org/officeDocument/2006/relationships" xmlns:p="http://schemas.openxmlformats.org/presentationml/2006/main">
  <p:tag name="DVSHAPEID" val="JiMQDFulYCTFSZO6U8oHN8"/>
</p:tagLst>
</file>

<file path=ppt/tags/tag5.xml><?xml version="1.0" encoding="utf-8"?>
<p:tagLst xmlns:a="http://schemas.openxmlformats.org/drawingml/2006/main" xmlns:r="http://schemas.openxmlformats.org/officeDocument/2006/relationships" xmlns:p="http://schemas.openxmlformats.org/presentationml/2006/main">
  <p:tag name="DVSHAPEID" val="zoedaTGopkmbynaayCgFkM"/>
</p:tagLst>
</file>

<file path=ppt/tags/tag50.xml><?xml version="1.0" encoding="utf-8"?>
<p:tagLst xmlns:a="http://schemas.openxmlformats.org/drawingml/2006/main" xmlns:r="http://schemas.openxmlformats.org/officeDocument/2006/relationships" xmlns:p="http://schemas.openxmlformats.org/presentationml/2006/main">
  <p:tag name="DVSHAPEID" val="ALIDDgbzWROBMcyxSHHMRj"/>
</p:tagLst>
</file>

<file path=ppt/tags/tag51.xml><?xml version="1.0" encoding="utf-8"?>
<p:tagLst xmlns:a="http://schemas.openxmlformats.org/drawingml/2006/main" xmlns:r="http://schemas.openxmlformats.org/officeDocument/2006/relationships" xmlns:p="http://schemas.openxmlformats.org/presentationml/2006/main">
  <p:tag name="DVSHAPEID" val="7luv3LVHvGGBH1802d9oF1"/>
</p:tagLst>
</file>

<file path=ppt/tags/tag52.xml><?xml version="1.0" encoding="utf-8"?>
<p:tagLst xmlns:a="http://schemas.openxmlformats.org/drawingml/2006/main" xmlns:r="http://schemas.openxmlformats.org/officeDocument/2006/relationships" xmlns:p="http://schemas.openxmlformats.org/presentationml/2006/main">
  <p:tag name="DVSHAPEID" val="QhdBymfG01ghDn88cpDfm7"/>
</p:tagLst>
</file>

<file path=ppt/tags/tag53.xml><?xml version="1.0" encoding="utf-8"?>
<p:tagLst xmlns:a="http://schemas.openxmlformats.org/drawingml/2006/main" xmlns:r="http://schemas.openxmlformats.org/officeDocument/2006/relationships" xmlns:p="http://schemas.openxmlformats.org/presentationml/2006/main">
  <p:tag name="DVSHAPEID" val="UbvwpSFtCtE6udisdzrOGF"/>
</p:tagLst>
</file>

<file path=ppt/tags/tag54.xml><?xml version="1.0" encoding="utf-8"?>
<p:tagLst xmlns:a="http://schemas.openxmlformats.org/drawingml/2006/main" xmlns:r="http://schemas.openxmlformats.org/officeDocument/2006/relationships" xmlns:p="http://schemas.openxmlformats.org/presentationml/2006/main">
  <p:tag name="DVSHAPEID" val="kqoKRU0JKpEIm161Xn1woN"/>
</p:tagLst>
</file>

<file path=ppt/tags/tag55.xml><?xml version="1.0" encoding="utf-8"?>
<p:tagLst xmlns:a="http://schemas.openxmlformats.org/drawingml/2006/main" xmlns:r="http://schemas.openxmlformats.org/officeDocument/2006/relationships" xmlns:p="http://schemas.openxmlformats.org/presentationml/2006/main">
  <p:tag name="DVSHAPEID" val="DxSVPKc4OyreQ48F0KtSIe"/>
</p:tagLst>
</file>

<file path=ppt/tags/tag56.xml><?xml version="1.0" encoding="utf-8"?>
<p:tagLst xmlns:a="http://schemas.openxmlformats.org/drawingml/2006/main" xmlns:r="http://schemas.openxmlformats.org/officeDocument/2006/relationships" xmlns:p="http://schemas.openxmlformats.org/presentationml/2006/main">
  <p:tag name="DVSHAPEID" val="rMQglbB4N9gxNQRW4fxFB6"/>
</p:tagLst>
</file>

<file path=ppt/tags/tag57.xml><?xml version="1.0" encoding="utf-8"?>
<p:tagLst xmlns:a="http://schemas.openxmlformats.org/drawingml/2006/main" xmlns:r="http://schemas.openxmlformats.org/officeDocument/2006/relationships" xmlns:p="http://schemas.openxmlformats.org/presentationml/2006/main">
  <p:tag name="DVSHAPEID" val="g7a1Timg3w4o664zo1sJKh"/>
</p:tagLst>
</file>

<file path=ppt/tags/tag58.xml><?xml version="1.0" encoding="utf-8"?>
<p:tagLst xmlns:a="http://schemas.openxmlformats.org/drawingml/2006/main" xmlns:r="http://schemas.openxmlformats.org/officeDocument/2006/relationships" xmlns:p="http://schemas.openxmlformats.org/presentationml/2006/main">
  <p:tag name="DVSHAPEID" val="YihhN4Gdl2DkvJ5khjHx6K"/>
</p:tagLst>
</file>

<file path=ppt/tags/tag59.xml><?xml version="1.0" encoding="utf-8"?>
<p:tagLst xmlns:a="http://schemas.openxmlformats.org/drawingml/2006/main" xmlns:r="http://schemas.openxmlformats.org/officeDocument/2006/relationships" xmlns:p="http://schemas.openxmlformats.org/presentationml/2006/main">
  <p:tag name="DVSHAPEID" val="toKLRvRvcRlZ9SKBuizPa2"/>
</p:tagLst>
</file>

<file path=ppt/tags/tag6.xml><?xml version="1.0" encoding="utf-8"?>
<p:tagLst xmlns:a="http://schemas.openxmlformats.org/drawingml/2006/main" xmlns:r="http://schemas.openxmlformats.org/officeDocument/2006/relationships" xmlns:p="http://schemas.openxmlformats.org/presentationml/2006/main">
  <p:tag name="RNRSTYLE" val="Indezine_TM_Title"/>
  <p:tag name="DVSHAPEID" val="gxdiLznQv83S17Nxk8iTWy"/>
</p:tagLst>
</file>

<file path=ppt/tags/tag60.xml><?xml version="1.0" encoding="utf-8"?>
<p:tagLst xmlns:a="http://schemas.openxmlformats.org/drawingml/2006/main" xmlns:r="http://schemas.openxmlformats.org/officeDocument/2006/relationships" xmlns:p="http://schemas.openxmlformats.org/presentationml/2006/main">
  <p:tag name="DVSHAPEID" val="LLBlt4J92dbdPTx2cbmPPL"/>
</p:tagLst>
</file>

<file path=ppt/tags/tag61.xml><?xml version="1.0" encoding="utf-8"?>
<p:tagLst xmlns:a="http://schemas.openxmlformats.org/drawingml/2006/main" xmlns:r="http://schemas.openxmlformats.org/officeDocument/2006/relationships" xmlns:p="http://schemas.openxmlformats.org/presentationml/2006/main">
  <p:tag name="DVSHAPEID" val="YwzdAFPpXgAqCYaw1MM3P8"/>
</p:tagLst>
</file>

<file path=ppt/tags/tag62.xml><?xml version="1.0" encoding="utf-8"?>
<p:tagLst xmlns:a="http://schemas.openxmlformats.org/drawingml/2006/main" xmlns:r="http://schemas.openxmlformats.org/officeDocument/2006/relationships" xmlns:p="http://schemas.openxmlformats.org/presentationml/2006/main">
  <p:tag name="DVSHAPEID" val="NW2R4s5ntkc0N4Mfu3jCfU"/>
</p:tagLst>
</file>

<file path=ppt/tags/tag63.xml><?xml version="1.0" encoding="utf-8"?>
<p:tagLst xmlns:a="http://schemas.openxmlformats.org/drawingml/2006/main" xmlns:r="http://schemas.openxmlformats.org/officeDocument/2006/relationships" xmlns:p="http://schemas.openxmlformats.org/presentationml/2006/main">
  <p:tag name="DVSHAPEID" val="CogySFaz3LVQICbJBmjzNf"/>
</p:tagLst>
</file>

<file path=ppt/tags/tag64.xml><?xml version="1.0" encoding="utf-8"?>
<p:tagLst xmlns:a="http://schemas.openxmlformats.org/drawingml/2006/main" xmlns:r="http://schemas.openxmlformats.org/officeDocument/2006/relationships" xmlns:p="http://schemas.openxmlformats.org/presentationml/2006/main">
  <p:tag name="DVSHAPEID" val="dCb5KMiIKcSTjDAwApdThr"/>
</p:tagLst>
</file>

<file path=ppt/tags/tag65.xml><?xml version="1.0" encoding="utf-8"?>
<p:tagLst xmlns:a="http://schemas.openxmlformats.org/drawingml/2006/main" xmlns:r="http://schemas.openxmlformats.org/officeDocument/2006/relationships" xmlns:p="http://schemas.openxmlformats.org/presentationml/2006/main">
  <p:tag name="RNRSTYLE" val="Indezine_SM2_Title"/>
  <p:tag name="DVSHAPEID" val="4Wl94LsWjF6nbDmMVohk1J"/>
</p:tagLst>
</file>

<file path=ppt/tags/tag66.xml><?xml version="1.0" encoding="utf-8"?>
<p:tagLst xmlns:a="http://schemas.openxmlformats.org/drawingml/2006/main" xmlns:r="http://schemas.openxmlformats.org/officeDocument/2006/relationships" xmlns:p="http://schemas.openxmlformats.org/presentationml/2006/main">
  <p:tag name="RNRSTYLE" val="Indezine_SM2_Text"/>
  <p:tag name="DVSHAPEID" val="XOix85MTmUYMyfJBHxgNTc"/>
</p:tagLst>
</file>

<file path=ppt/tags/tag67.xml><?xml version="1.0" encoding="utf-8"?>
<p:tagLst xmlns:a="http://schemas.openxmlformats.org/drawingml/2006/main" xmlns:r="http://schemas.openxmlformats.org/officeDocument/2006/relationships" xmlns:p="http://schemas.openxmlformats.org/presentationml/2006/main">
  <p:tag name="DVSHAPEID" val="NWsX9OuPCWpkZxQwDnapjc"/>
</p:tagLst>
</file>

<file path=ppt/tags/tag68.xml><?xml version="1.0" encoding="utf-8"?>
<p:tagLst xmlns:a="http://schemas.openxmlformats.org/drawingml/2006/main" xmlns:r="http://schemas.openxmlformats.org/officeDocument/2006/relationships" xmlns:p="http://schemas.openxmlformats.org/presentationml/2006/main">
  <p:tag name="DVSHAPEID" val="po572jGJ4ePK1m5aVYpwh1"/>
</p:tagLst>
</file>

<file path=ppt/tags/tag69.xml><?xml version="1.0" encoding="utf-8"?>
<p:tagLst xmlns:a="http://schemas.openxmlformats.org/drawingml/2006/main" xmlns:r="http://schemas.openxmlformats.org/officeDocument/2006/relationships" xmlns:p="http://schemas.openxmlformats.org/presentationml/2006/main">
  <p:tag name="DVSHAPEID" val="mdfcKbUSCuSBx3S2La9SRb"/>
</p:tagLst>
</file>

<file path=ppt/tags/tag7.xml><?xml version="1.0" encoding="utf-8"?>
<p:tagLst xmlns:a="http://schemas.openxmlformats.org/drawingml/2006/main" xmlns:r="http://schemas.openxmlformats.org/officeDocument/2006/relationships" xmlns:p="http://schemas.openxmlformats.org/presentationml/2006/main">
  <p:tag name="RNRSTYLE" val="Indezine_TM_Text"/>
  <p:tag name="DVSHAPEID" val="cmunSrGKrcUN7HZS770yOe"/>
</p:tagLst>
</file>

<file path=ppt/tags/tag70.xml><?xml version="1.0" encoding="utf-8"?>
<p:tagLst xmlns:a="http://schemas.openxmlformats.org/drawingml/2006/main" xmlns:r="http://schemas.openxmlformats.org/officeDocument/2006/relationships" xmlns:p="http://schemas.openxmlformats.org/presentationml/2006/main">
  <p:tag name="DVSHAPEID" val="uevtqssc0NUn2RRQzuPbBl"/>
</p:tagLst>
</file>

<file path=ppt/tags/tag71.xml><?xml version="1.0" encoding="utf-8"?>
<p:tagLst xmlns:a="http://schemas.openxmlformats.org/drawingml/2006/main" xmlns:r="http://schemas.openxmlformats.org/officeDocument/2006/relationships" xmlns:p="http://schemas.openxmlformats.org/presentationml/2006/main">
  <p:tag name="RNRSTYLE" val="Indezine_TM2_Title"/>
  <p:tag name="DVSHAPEID" val="SpP2iSdempaaI1GgKrqqt4"/>
</p:tagLst>
</file>

<file path=ppt/tags/tag72.xml><?xml version="1.0" encoding="utf-8"?>
<p:tagLst xmlns:a="http://schemas.openxmlformats.org/drawingml/2006/main" xmlns:r="http://schemas.openxmlformats.org/officeDocument/2006/relationships" xmlns:p="http://schemas.openxmlformats.org/presentationml/2006/main">
  <p:tag name="RNRSTYLE" val="Indezine_TM2_Text"/>
  <p:tag name="DVSHAPEID" val="Ha00aVBE3FA9m5Eo9zYMrv"/>
</p:tagLst>
</file>

<file path=ppt/tags/tag73.xml><?xml version="1.0" encoding="utf-8"?>
<p:tagLst xmlns:a="http://schemas.openxmlformats.org/drawingml/2006/main" xmlns:r="http://schemas.openxmlformats.org/officeDocument/2006/relationships" xmlns:p="http://schemas.openxmlformats.org/presentationml/2006/main">
  <p:tag name="DVSHAPEID" val="cR9Q9iKnLbRNIF1hIiCIlu"/>
</p:tagLst>
</file>

<file path=ppt/tags/tag74.xml><?xml version="1.0" encoding="utf-8"?>
<p:tagLst xmlns:a="http://schemas.openxmlformats.org/drawingml/2006/main" xmlns:r="http://schemas.openxmlformats.org/officeDocument/2006/relationships" xmlns:p="http://schemas.openxmlformats.org/presentationml/2006/main">
  <p:tag name="DVSHAPEID" val="AzEABliRrHDcX8RjLiUFUp"/>
</p:tagLst>
</file>

<file path=ppt/tags/tag75.xml><?xml version="1.0" encoding="utf-8"?>
<p:tagLst xmlns:a="http://schemas.openxmlformats.org/drawingml/2006/main" xmlns:r="http://schemas.openxmlformats.org/officeDocument/2006/relationships" xmlns:p="http://schemas.openxmlformats.org/presentationml/2006/main">
  <p:tag name="DVSHAPEID" val="hznZnSRG9J9IhzczGp5TJa"/>
</p:tagLst>
</file>

<file path=ppt/tags/tag76.xml><?xml version="1.0" encoding="utf-8"?>
<p:tagLst xmlns:a="http://schemas.openxmlformats.org/drawingml/2006/main" xmlns:r="http://schemas.openxmlformats.org/officeDocument/2006/relationships" xmlns:p="http://schemas.openxmlformats.org/presentationml/2006/main">
  <p:tag name="DVSHAPEID" val="9wISqowjNFAbh5dCXp0KxU"/>
</p:tagLst>
</file>

<file path=ppt/tags/tag77.xml><?xml version="1.0" encoding="utf-8"?>
<p:tagLst xmlns:a="http://schemas.openxmlformats.org/drawingml/2006/main" xmlns:r="http://schemas.openxmlformats.org/officeDocument/2006/relationships" xmlns:p="http://schemas.openxmlformats.org/presentationml/2006/main">
  <p:tag name="DVSHAPEID" val="2eRh7cCuA0F7pQhvssaQVt"/>
</p:tagLst>
</file>

<file path=ppt/tags/tag78.xml><?xml version="1.0" encoding="utf-8"?>
<p:tagLst xmlns:a="http://schemas.openxmlformats.org/drawingml/2006/main" xmlns:r="http://schemas.openxmlformats.org/officeDocument/2006/relationships" xmlns:p="http://schemas.openxmlformats.org/presentationml/2006/main">
  <p:tag name="DVSHAPEID" val="86h6l4rFTYCett18gkHj5z"/>
</p:tagLst>
</file>

<file path=ppt/tags/tag79.xml><?xml version="1.0" encoding="utf-8"?>
<p:tagLst xmlns:a="http://schemas.openxmlformats.org/drawingml/2006/main" xmlns:r="http://schemas.openxmlformats.org/officeDocument/2006/relationships" xmlns:p="http://schemas.openxmlformats.org/presentationml/2006/main">
  <p:tag name="DVSHAPEID" val="vaFmlsXxAHZz6K00Qy3V6H"/>
</p:tagLst>
</file>

<file path=ppt/tags/tag8.xml><?xml version="1.0" encoding="utf-8"?>
<p:tagLst xmlns:a="http://schemas.openxmlformats.org/drawingml/2006/main" xmlns:r="http://schemas.openxmlformats.org/officeDocument/2006/relationships" xmlns:p="http://schemas.openxmlformats.org/presentationml/2006/main">
  <p:tag name="DVSHAPEID" val="7Gm2m1h8mqPHkRNoGV9LHR"/>
</p:tagLst>
</file>

<file path=ppt/tags/tag80.xml><?xml version="1.0" encoding="utf-8"?>
<p:tagLst xmlns:a="http://schemas.openxmlformats.org/drawingml/2006/main" xmlns:r="http://schemas.openxmlformats.org/officeDocument/2006/relationships" xmlns:p="http://schemas.openxmlformats.org/presentationml/2006/main">
  <p:tag name="DVSHAPEID" val="ubnNujbP8CoyA7rZIYHmnU"/>
</p:tagLst>
</file>

<file path=ppt/tags/tag81.xml><?xml version="1.0" encoding="utf-8"?>
<p:tagLst xmlns:a="http://schemas.openxmlformats.org/drawingml/2006/main" xmlns:r="http://schemas.openxmlformats.org/officeDocument/2006/relationships" xmlns:p="http://schemas.openxmlformats.org/presentationml/2006/main">
  <p:tag name="DVSHAPEID" val="fUng8gt9fasOFuZxYElLyn"/>
</p:tagLst>
</file>

<file path=ppt/tags/tag82.xml><?xml version="1.0" encoding="utf-8"?>
<p:tagLst xmlns:a="http://schemas.openxmlformats.org/drawingml/2006/main" xmlns:r="http://schemas.openxmlformats.org/officeDocument/2006/relationships" xmlns:p="http://schemas.openxmlformats.org/presentationml/2006/main">
  <p:tag name="DVSHAPEID" val="bxaSyRP5dKjAWtqebVlZme"/>
</p:tagLst>
</file>

<file path=ppt/tags/tag83.xml><?xml version="1.0" encoding="utf-8"?>
<p:tagLst xmlns:a="http://schemas.openxmlformats.org/drawingml/2006/main" xmlns:r="http://schemas.openxmlformats.org/officeDocument/2006/relationships" xmlns:p="http://schemas.openxmlformats.org/presentationml/2006/main">
  <p:tag name="DVSHAPEID" val="5MrXZbZ30ClRIQ5fHCj9WI"/>
</p:tagLst>
</file>

<file path=ppt/tags/tag84.xml><?xml version="1.0" encoding="utf-8"?>
<p:tagLst xmlns:a="http://schemas.openxmlformats.org/drawingml/2006/main" xmlns:r="http://schemas.openxmlformats.org/officeDocument/2006/relationships" xmlns:p="http://schemas.openxmlformats.org/presentationml/2006/main">
  <p:tag name="DVSHAPEID" val="v5yw7Ksppz0XrnrBRD59JG"/>
</p:tagLst>
</file>

<file path=ppt/tags/tag85.xml><?xml version="1.0" encoding="utf-8"?>
<p:tagLst xmlns:a="http://schemas.openxmlformats.org/drawingml/2006/main" xmlns:r="http://schemas.openxmlformats.org/officeDocument/2006/relationships" xmlns:p="http://schemas.openxmlformats.org/presentationml/2006/main">
  <p:tag name="DVSHAPEID" val="e4Kz8WeJFdhnglpt3fABdM"/>
</p:tagLst>
</file>

<file path=ppt/tags/tag86.xml><?xml version="1.0" encoding="utf-8"?>
<p:tagLst xmlns:a="http://schemas.openxmlformats.org/drawingml/2006/main" xmlns:r="http://schemas.openxmlformats.org/officeDocument/2006/relationships" xmlns:p="http://schemas.openxmlformats.org/presentationml/2006/main">
  <p:tag name="DVSHAPEID" val="RLpHN5KF4NZORtLxBwbGTN"/>
</p:tagLst>
</file>

<file path=ppt/tags/tag87.xml><?xml version="1.0" encoding="utf-8"?>
<p:tagLst xmlns:a="http://schemas.openxmlformats.org/drawingml/2006/main" xmlns:r="http://schemas.openxmlformats.org/officeDocument/2006/relationships" xmlns:p="http://schemas.openxmlformats.org/presentationml/2006/main">
  <p:tag name="DVSHAPEID" val="F376coAPy8tscYaq88ZZ9u"/>
</p:tagLst>
</file>

<file path=ppt/tags/tag88.xml><?xml version="1.0" encoding="utf-8"?>
<p:tagLst xmlns:a="http://schemas.openxmlformats.org/drawingml/2006/main" xmlns:r="http://schemas.openxmlformats.org/officeDocument/2006/relationships" xmlns:p="http://schemas.openxmlformats.org/presentationml/2006/main">
  <p:tag name="DVSHAPEID" val="nruVHvE4pxS45lAGTl5eeR"/>
</p:tagLst>
</file>

<file path=ppt/tags/tag89.xml><?xml version="1.0" encoding="utf-8"?>
<p:tagLst xmlns:a="http://schemas.openxmlformats.org/drawingml/2006/main" xmlns:r="http://schemas.openxmlformats.org/officeDocument/2006/relationships" xmlns:p="http://schemas.openxmlformats.org/presentationml/2006/main">
  <p:tag name="DVSHAPEID" val="logNnbn2HTDbGFChG4buIW"/>
</p:tagLst>
</file>

<file path=ppt/tags/tag9.xml><?xml version="1.0" encoding="utf-8"?>
<p:tagLst xmlns:a="http://schemas.openxmlformats.org/drawingml/2006/main" xmlns:r="http://schemas.openxmlformats.org/officeDocument/2006/relationships" xmlns:p="http://schemas.openxmlformats.org/presentationml/2006/main">
  <p:tag name="DVSHAPEID" val="XdZ6xs0bToJYeO1Q5EtiQu"/>
</p:tagLst>
</file>

<file path=ppt/tags/tag90.xml><?xml version="1.0" encoding="utf-8"?>
<p:tagLst xmlns:a="http://schemas.openxmlformats.org/drawingml/2006/main" xmlns:r="http://schemas.openxmlformats.org/officeDocument/2006/relationships" xmlns:p="http://schemas.openxmlformats.org/presentationml/2006/main">
  <p:tag name="DVSHAPEID" val="z8SOPrfDUUfw65EU8sGmPZ"/>
</p:tagLst>
</file>

<file path=ppt/tags/tag91.xml><?xml version="1.0" encoding="utf-8"?>
<p:tagLst xmlns:a="http://schemas.openxmlformats.org/drawingml/2006/main" xmlns:r="http://schemas.openxmlformats.org/officeDocument/2006/relationships" xmlns:p="http://schemas.openxmlformats.org/presentationml/2006/main">
  <p:tag name="DVSHAPEID" val="qTFV4BF12K9pO8UzlWN3ZJ"/>
</p:tagLst>
</file>

<file path=ppt/tags/tag92.xml><?xml version="1.0" encoding="utf-8"?>
<p:tagLst xmlns:a="http://schemas.openxmlformats.org/drawingml/2006/main" xmlns:r="http://schemas.openxmlformats.org/officeDocument/2006/relationships" xmlns:p="http://schemas.openxmlformats.org/presentationml/2006/main">
  <p:tag name="DVSHAPEID" val="WaywDMWIOl6AIZ9UnEYSRv"/>
</p:tagLst>
</file>

<file path=ppt/tags/tag93.xml><?xml version="1.0" encoding="utf-8"?>
<p:tagLst xmlns:a="http://schemas.openxmlformats.org/drawingml/2006/main" xmlns:r="http://schemas.openxmlformats.org/officeDocument/2006/relationships" xmlns:p="http://schemas.openxmlformats.org/presentationml/2006/main">
  <p:tag name="DVSHAPEID" val="nGgvZy7KzMZHXvmxYS5kWN"/>
</p:tagLst>
</file>

<file path=ppt/tags/tag94.xml><?xml version="1.0" encoding="utf-8"?>
<p:tagLst xmlns:a="http://schemas.openxmlformats.org/drawingml/2006/main" xmlns:r="http://schemas.openxmlformats.org/officeDocument/2006/relationships" xmlns:p="http://schemas.openxmlformats.org/presentationml/2006/main">
  <p:tag name="DVSHAPEID" val="jdpVqqy956RqNRf7MnA3Lk"/>
</p:tagLst>
</file>

<file path=ppt/tags/tag95.xml><?xml version="1.0" encoding="utf-8"?>
<p:tagLst xmlns:a="http://schemas.openxmlformats.org/drawingml/2006/main" xmlns:r="http://schemas.openxmlformats.org/officeDocument/2006/relationships" xmlns:p="http://schemas.openxmlformats.org/presentationml/2006/main">
  <p:tag name="DVSHAPEID" val="B11DxPF5Nxzzn3648HbqGS"/>
</p:tagLst>
</file>

<file path=ppt/tags/tag96.xml><?xml version="1.0" encoding="utf-8"?>
<p:tagLst xmlns:a="http://schemas.openxmlformats.org/drawingml/2006/main" xmlns:r="http://schemas.openxmlformats.org/officeDocument/2006/relationships" xmlns:p="http://schemas.openxmlformats.org/presentationml/2006/main">
  <p:tag name="DVSHAPEID" val="QwIuiQ5IJS1YCoTMSJt0jj"/>
</p:tagLst>
</file>

<file path=ppt/tags/tag97.xml><?xml version="1.0" encoding="utf-8"?>
<p:tagLst xmlns:a="http://schemas.openxmlformats.org/drawingml/2006/main" xmlns:r="http://schemas.openxmlformats.org/officeDocument/2006/relationships" xmlns:p="http://schemas.openxmlformats.org/presentationml/2006/main">
  <p:tag name="DVSHAPEID" val="Rdtc1HeTSlEIbuV3xOZ5OH"/>
</p:tagLst>
</file>

<file path=ppt/tags/tag98.xml><?xml version="1.0" encoding="utf-8"?>
<p:tagLst xmlns:a="http://schemas.openxmlformats.org/drawingml/2006/main" xmlns:r="http://schemas.openxmlformats.org/officeDocument/2006/relationships" xmlns:p="http://schemas.openxmlformats.org/presentationml/2006/main">
  <p:tag name="DVSHAPEID" val="xpqHamOsWFzwFu05PntP0F"/>
</p:tagLst>
</file>

<file path=ppt/tags/tag99.xml><?xml version="1.0" encoding="utf-8"?>
<p:tagLst xmlns:a="http://schemas.openxmlformats.org/drawingml/2006/main" xmlns:r="http://schemas.openxmlformats.org/officeDocument/2006/relationships" xmlns:p="http://schemas.openxmlformats.org/presentationml/2006/main">
  <p:tag name="DVSHAPEID" val="kUdpQPcE0euaF4MjxR5poY"/>
</p:tagLst>
</file>

<file path=ppt/theme/theme1.xml><?xml version="1.0" encoding="utf-8"?>
<a:theme xmlns:a="http://schemas.openxmlformats.org/drawingml/2006/main" name="ind_1616_slide">
  <a:themeElements>
    <a:clrScheme name="Thème Office 2">
      <a:dk1>
        <a:srgbClr val="000000"/>
      </a:dk1>
      <a:lt1>
        <a:srgbClr val="CC9966"/>
      </a:lt1>
      <a:dk2>
        <a:srgbClr val="000000"/>
      </a:dk2>
      <a:lt2>
        <a:srgbClr val="666666"/>
      </a:lt2>
      <a:accent1>
        <a:srgbClr val="664E14"/>
      </a:accent1>
      <a:accent2>
        <a:srgbClr val="803826"/>
      </a:accent2>
      <a:accent3>
        <a:srgbClr val="E2CAB8"/>
      </a:accent3>
      <a:accent4>
        <a:srgbClr val="000000"/>
      </a:accent4>
      <a:accent5>
        <a:srgbClr val="B8B2AA"/>
      </a:accent5>
      <a:accent6>
        <a:srgbClr val="733221"/>
      </a:accent6>
      <a:hlink>
        <a:srgbClr val="464C0F"/>
      </a:hlink>
      <a:folHlink>
        <a:srgbClr val="663D14"/>
      </a:folHlink>
    </a:clrScheme>
    <a:fontScheme name="Thème Offi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hème Office 1">
        <a:dk1>
          <a:srgbClr val="000000"/>
        </a:dk1>
        <a:lt1>
          <a:srgbClr val="CC9966"/>
        </a:lt1>
        <a:dk2>
          <a:srgbClr val="000000"/>
        </a:dk2>
        <a:lt2>
          <a:srgbClr val="666666"/>
        </a:lt2>
        <a:accent1>
          <a:srgbClr val="AD5803"/>
        </a:accent1>
        <a:accent2>
          <a:srgbClr val="704C28"/>
        </a:accent2>
        <a:accent3>
          <a:srgbClr val="E2CAB8"/>
        </a:accent3>
        <a:accent4>
          <a:srgbClr val="000000"/>
        </a:accent4>
        <a:accent5>
          <a:srgbClr val="D3B4AA"/>
        </a:accent5>
        <a:accent6>
          <a:srgbClr val="654423"/>
        </a:accent6>
        <a:hlink>
          <a:srgbClr val="512900"/>
        </a:hlink>
        <a:folHlink>
          <a:srgbClr val="70390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CC9966"/>
        </a:lt1>
        <a:dk2>
          <a:srgbClr val="000000"/>
        </a:dk2>
        <a:lt2>
          <a:srgbClr val="666666"/>
        </a:lt2>
        <a:accent1>
          <a:srgbClr val="664E14"/>
        </a:accent1>
        <a:accent2>
          <a:srgbClr val="803826"/>
        </a:accent2>
        <a:accent3>
          <a:srgbClr val="E2CAB8"/>
        </a:accent3>
        <a:accent4>
          <a:srgbClr val="000000"/>
        </a:accent4>
        <a:accent5>
          <a:srgbClr val="B8B2AA"/>
        </a:accent5>
        <a:accent6>
          <a:srgbClr val="733221"/>
        </a:accent6>
        <a:hlink>
          <a:srgbClr val="464C0F"/>
        </a:hlink>
        <a:folHlink>
          <a:srgbClr val="663D14"/>
        </a:folHlink>
      </a:clrScheme>
      <a:clrMap bg1="lt1" tx1="dk1" bg2="lt2" tx2="dk2" accent1="accent1" accent2="accent2" accent3="accent3" accent4="accent4" accent5="accent5" accent6="accent6" hlink="hlink" folHlink="folHlink"/>
    </a:extraClrScheme>
    <a:extraClrScheme>
      <a:clrScheme name="Thème Office 3">
        <a:dk1>
          <a:srgbClr val="000000"/>
        </a:dk1>
        <a:lt1>
          <a:srgbClr val="CC9966"/>
        </a:lt1>
        <a:dk2>
          <a:srgbClr val="000000"/>
        </a:dk2>
        <a:lt2>
          <a:srgbClr val="666666"/>
        </a:lt2>
        <a:accent1>
          <a:srgbClr val="13402E"/>
        </a:accent1>
        <a:accent2>
          <a:srgbClr val="662933"/>
        </a:accent2>
        <a:accent3>
          <a:srgbClr val="E2CAB8"/>
        </a:accent3>
        <a:accent4>
          <a:srgbClr val="000000"/>
        </a:accent4>
        <a:accent5>
          <a:srgbClr val="AAAFAD"/>
        </a:accent5>
        <a:accent6>
          <a:srgbClr val="5C242D"/>
        </a:accent6>
        <a:hlink>
          <a:srgbClr val="2D3259"/>
        </a:hlink>
        <a:folHlink>
          <a:srgbClr val="663D14"/>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CC9966"/>
        </a:lt1>
        <a:dk2>
          <a:srgbClr val="000000"/>
        </a:dk2>
        <a:lt2>
          <a:srgbClr val="666666"/>
        </a:lt2>
        <a:accent1>
          <a:srgbClr val="663D14"/>
        </a:accent1>
        <a:accent2>
          <a:srgbClr val="464C0F"/>
        </a:accent2>
        <a:accent3>
          <a:srgbClr val="E2CAB8"/>
        </a:accent3>
        <a:accent4>
          <a:srgbClr val="000000"/>
        </a:accent4>
        <a:accent5>
          <a:srgbClr val="B8AFAA"/>
        </a:accent5>
        <a:accent6>
          <a:srgbClr val="3F440C"/>
        </a:accent6>
        <a:hlink>
          <a:srgbClr val="592855"/>
        </a:hlink>
        <a:folHlink>
          <a:srgbClr val="1F394C"/>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CCCCCC"/>
        </a:lt2>
        <a:accent1>
          <a:srgbClr val="AD5803"/>
        </a:accent1>
        <a:accent2>
          <a:srgbClr val="704C28"/>
        </a:accent2>
        <a:accent3>
          <a:srgbClr val="FFFFFF"/>
        </a:accent3>
        <a:accent4>
          <a:srgbClr val="000000"/>
        </a:accent4>
        <a:accent5>
          <a:srgbClr val="D3B4AA"/>
        </a:accent5>
        <a:accent6>
          <a:srgbClr val="654423"/>
        </a:accent6>
        <a:hlink>
          <a:srgbClr val="512900"/>
        </a:hlink>
        <a:folHlink>
          <a:srgbClr val="703902"/>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CCCCCC"/>
        </a:lt2>
        <a:accent1>
          <a:srgbClr val="664E14"/>
        </a:accent1>
        <a:accent2>
          <a:srgbClr val="803826"/>
        </a:accent2>
        <a:accent3>
          <a:srgbClr val="FFFFFF"/>
        </a:accent3>
        <a:accent4>
          <a:srgbClr val="000000"/>
        </a:accent4>
        <a:accent5>
          <a:srgbClr val="B8B2AA"/>
        </a:accent5>
        <a:accent6>
          <a:srgbClr val="733221"/>
        </a:accent6>
        <a:hlink>
          <a:srgbClr val="464C0F"/>
        </a:hlink>
        <a:folHlink>
          <a:srgbClr val="663D14"/>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CCCCCC"/>
        </a:lt2>
        <a:accent1>
          <a:srgbClr val="13402E"/>
        </a:accent1>
        <a:accent2>
          <a:srgbClr val="662933"/>
        </a:accent2>
        <a:accent3>
          <a:srgbClr val="FFFFFF"/>
        </a:accent3>
        <a:accent4>
          <a:srgbClr val="000000"/>
        </a:accent4>
        <a:accent5>
          <a:srgbClr val="AAAFAD"/>
        </a:accent5>
        <a:accent6>
          <a:srgbClr val="5C242D"/>
        </a:accent6>
        <a:hlink>
          <a:srgbClr val="2D3259"/>
        </a:hlink>
        <a:folHlink>
          <a:srgbClr val="663D14"/>
        </a:folHlink>
      </a:clrScheme>
      <a:clrMap bg1="lt1" tx1="dk1" bg2="lt2" tx2="dk2" accent1="accent1" accent2="accent2" accent3="accent3" accent4="accent4" accent5="accent5" accent6="accent6" hlink="hlink" folHlink="folHlink"/>
    </a:extraClrScheme>
    <a:extraClrScheme>
      <a:clrScheme name="Thème Office 8">
        <a:dk1>
          <a:srgbClr val="000000"/>
        </a:dk1>
        <a:lt1>
          <a:srgbClr val="FFFFFF"/>
        </a:lt1>
        <a:dk2>
          <a:srgbClr val="000000"/>
        </a:dk2>
        <a:lt2>
          <a:srgbClr val="CCCCCC"/>
        </a:lt2>
        <a:accent1>
          <a:srgbClr val="663D14"/>
        </a:accent1>
        <a:accent2>
          <a:srgbClr val="464C0F"/>
        </a:accent2>
        <a:accent3>
          <a:srgbClr val="FFFFFF"/>
        </a:accent3>
        <a:accent4>
          <a:srgbClr val="000000"/>
        </a:accent4>
        <a:accent5>
          <a:srgbClr val="B8AFAA"/>
        </a:accent5>
        <a:accent6>
          <a:srgbClr val="3F440C"/>
        </a:accent6>
        <a:hlink>
          <a:srgbClr val="592855"/>
        </a:hlink>
        <a:folHlink>
          <a:srgbClr val="1F394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CC9966"/>
      </a:lt1>
      <a:dk2>
        <a:srgbClr val="000000"/>
      </a:dk2>
      <a:lt2>
        <a:srgbClr val="666666"/>
      </a:lt2>
      <a:accent1>
        <a:srgbClr val="664E14"/>
      </a:accent1>
      <a:accent2>
        <a:srgbClr val="803826"/>
      </a:accent2>
      <a:accent3>
        <a:srgbClr val="E2CAB8"/>
      </a:accent3>
      <a:accent4>
        <a:srgbClr val="000000"/>
      </a:accent4>
      <a:accent5>
        <a:srgbClr val="B8B2AA"/>
      </a:accent5>
      <a:accent6>
        <a:srgbClr val="733221"/>
      </a:accent6>
      <a:hlink>
        <a:srgbClr val="464C0F"/>
      </a:hlink>
      <a:folHlink>
        <a:srgbClr val="663D14"/>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CC9966"/>
        </a:lt1>
        <a:dk2>
          <a:srgbClr val="000000"/>
        </a:dk2>
        <a:lt2>
          <a:srgbClr val="666666"/>
        </a:lt2>
        <a:accent1>
          <a:srgbClr val="AD5803"/>
        </a:accent1>
        <a:accent2>
          <a:srgbClr val="704C28"/>
        </a:accent2>
        <a:accent3>
          <a:srgbClr val="E2CAB8"/>
        </a:accent3>
        <a:accent4>
          <a:srgbClr val="000000"/>
        </a:accent4>
        <a:accent5>
          <a:srgbClr val="D3B4AA"/>
        </a:accent5>
        <a:accent6>
          <a:srgbClr val="654423"/>
        </a:accent6>
        <a:hlink>
          <a:srgbClr val="512900"/>
        </a:hlink>
        <a:folHlink>
          <a:srgbClr val="70390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CC9966"/>
        </a:lt1>
        <a:dk2>
          <a:srgbClr val="000000"/>
        </a:dk2>
        <a:lt2>
          <a:srgbClr val="666666"/>
        </a:lt2>
        <a:accent1>
          <a:srgbClr val="664E14"/>
        </a:accent1>
        <a:accent2>
          <a:srgbClr val="803826"/>
        </a:accent2>
        <a:accent3>
          <a:srgbClr val="E2CAB8"/>
        </a:accent3>
        <a:accent4>
          <a:srgbClr val="000000"/>
        </a:accent4>
        <a:accent5>
          <a:srgbClr val="B8B2AA"/>
        </a:accent5>
        <a:accent6>
          <a:srgbClr val="733221"/>
        </a:accent6>
        <a:hlink>
          <a:srgbClr val="464C0F"/>
        </a:hlink>
        <a:folHlink>
          <a:srgbClr val="663D14"/>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CC9966"/>
        </a:lt1>
        <a:dk2>
          <a:srgbClr val="000000"/>
        </a:dk2>
        <a:lt2>
          <a:srgbClr val="666666"/>
        </a:lt2>
        <a:accent1>
          <a:srgbClr val="13402E"/>
        </a:accent1>
        <a:accent2>
          <a:srgbClr val="662933"/>
        </a:accent2>
        <a:accent3>
          <a:srgbClr val="E2CAB8"/>
        </a:accent3>
        <a:accent4>
          <a:srgbClr val="000000"/>
        </a:accent4>
        <a:accent5>
          <a:srgbClr val="AAAFAD"/>
        </a:accent5>
        <a:accent6>
          <a:srgbClr val="5C242D"/>
        </a:accent6>
        <a:hlink>
          <a:srgbClr val="2D3259"/>
        </a:hlink>
        <a:folHlink>
          <a:srgbClr val="663D14"/>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CC9966"/>
        </a:lt1>
        <a:dk2>
          <a:srgbClr val="000000"/>
        </a:dk2>
        <a:lt2>
          <a:srgbClr val="666666"/>
        </a:lt2>
        <a:accent1>
          <a:srgbClr val="663D14"/>
        </a:accent1>
        <a:accent2>
          <a:srgbClr val="464C0F"/>
        </a:accent2>
        <a:accent3>
          <a:srgbClr val="E2CAB8"/>
        </a:accent3>
        <a:accent4>
          <a:srgbClr val="000000"/>
        </a:accent4>
        <a:accent5>
          <a:srgbClr val="B8AFAA"/>
        </a:accent5>
        <a:accent6>
          <a:srgbClr val="3F440C"/>
        </a:accent6>
        <a:hlink>
          <a:srgbClr val="592855"/>
        </a:hlink>
        <a:folHlink>
          <a:srgbClr val="1F394C"/>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AD5803"/>
        </a:accent1>
        <a:accent2>
          <a:srgbClr val="704C28"/>
        </a:accent2>
        <a:accent3>
          <a:srgbClr val="FFFFFF"/>
        </a:accent3>
        <a:accent4>
          <a:srgbClr val="000000"/>
        </a:accent4>
        <a:accent5>
          <a:srgbClr val="D3B4AA"/>
        </a:accent5>
        <a:accent6>
          <a:srgbClr val="654423"/>
        </a:accent6>
        <a:hlink>
          <a:srgbClr val="512900"/>
        </a:hlink>
        <a:folHlink>
          <a:srgbClr val="703902"/>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664E14"/>
        </a:accent1>
        <a:accent2>
          <a:srgbClr val="803826"/>
        </a:accent2>
        <a:accent3>
          <a:srgbClr val="FFFFFF"/>
        </a:accent3>
        <a:accent4>
          <a:srgbClr val="000000"/>
        </a:accent4>
        <a:accent5>
          <a:srgbClr val="B8B2AA"/>
        </a:accent5>
        <a:accent6>
          <a:srgbClr val="733221"/>
        </a:accent6>
        <a:hlink>
          <a:srgbClr val="464C0F"/>
        </a:hlink>
        <a:folHlink>
          <a:srgbClr val="663D14"/>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CCCCCC"/>
        </a:lt2>
        <a:accent1>
          <a:srgbClr val="13402E"/>
        </a:accent1>
        <a:accent2>
          <a:srgbClr val="662933"/>
        </a:accent2>
        <a:accent3>
          <a:srgbClr val="FFFFFF"/>
        </a:accent3>
        <a:accent4>
          <a:srgbClr val="000000"/>
        </a:accent4>
        <a:accent5>
          <a:srgbClr val="AAAFAD"/>
        </a:accent5>
        <a:accent6>
          <a:srgbClr val="5C242D"/>
        </a:accent6>
        <a:hlink>
          <a:srgbClr val="2D3259"/>
        </a:hlink>
        <a:folHlink>
          <a:srgbClr val="663D14"/>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663D14"/>
        </a:accent1>
        <a:accent2>
          <a:srgbClr val="464C0F"/>
        </a:accent2>
        <a:accent3>
          <a:srgbClr val="FFFFFF"/>
        </a:accent3>
        <a:accent4>
          <a:srgbClr val="000000"/>
        </a:accent4>
        <a:accent5>
          <a:srgbClr val="B8AFAA"/>
        </a:accent5>
        <a:accent6>
          <a:srgbClr val="3F440C"/>
        </a:accent6>
        <a:hlink>
          <a:srgbClr val="592855"/>
        </a:hlink>
        <a:folHlink>
          <a:srgbClr val="1F394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ind_1615_slide">
  <a:themeElements>
    <a:clrScheme name="Custom Design 1">
      <a:dk1>
        <a:srgbClr val="333333"/>
      </a:dk1>
      <a:lt1>
        <a:srgbClr val="FFFFFF"/>
      </a:lt1>
      <a:dk2>
        <a:srgbClr val="999999"/>
      </a:dk2>
      <a:lt2>
        <a:srgbClr val="FFFFFF"/>
      </a:lt2>
      <a:accent1>
        <a:srgbClr val="FF7878"/>
      </a:accent1>
      <a:accent2>
        <a:srgbClr val="FF8F8F"/>
      </a:accent2>
      <a:accent3>
        <a:srgbClr val="CACACA"/>
      </a:accent3>
      <a:accent4>
        <a:srgbClr val="DADADA"/>
      </a:accent4>
      <a:accent5>
        <a:srgbClr val="FFBEBE"/>
      </a:accent5>
      <a:accent6>
        <a:srgbClr val="E78181"/>
      </a:accent6>
      <a:hlink>
        <a:srgbClr val="FFA4A4"/>
      </a:hlink>
      <a:folHlink>
        <a:srgbClr val="FFD1D1"/>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333333"/>
        </a:dk1>
        <a:lt1>
          <a:srgbClr val="FFFFFF"/>
        </a:lt1>
        <a:dk2>
          <a:srgbClr val="999999"/>
        </a:dk2>
        <a:lt2>
          <a:srgbClr val="FFFFFF"/>
        </a:lt2>
        <a:accent1>
          <a:srgbClr val="FF7878"/>
        </a:accent1>
        <a:accent2>
          <a:srgbClr val="FF8F8F"/>
        </a:accent2>
        <a:accent3>
          <a:srgbClr val="CACACA"/>
        </a:accent3>
        <a:accent4>
          <a:srgbClr val="DADADA"/>
        </a:accent4>
        <a:accent5>
          <a:srgbClr val="FFBEBE"/>
        </a:accent5>
        <a:accent6>
          <a:srgbClr val="E78181"/>
        </a:accent6>
        <a:hlink>
          <a:srgbClr val="FFA4A4"/>
        </a:hlink>
        <a:folHlink>
          <a:srgbClr val="FFD1D1"/>
        </a:folHlink>
      </a:clrScheme>
      <a:clrMap bg1="dk2" tx1="lt1" bg2="dk1" tx2="lt2" accent1="accent1" accent2="accent2" accent3="accent3" accent4="accent4" accent5="accent5" accent6="accent6" hlink="hlink" folHlink="folHlink"/>
    </a:extraClrScheme>
    <a:extraClrScheme>
      <a:clrScheme name="Custom Design 2">
        <a:dk1>
          <a:srgbClr val="333333"/>
        </a:dk1>
        <a:lt1>
          <a:srgbClr val="FFFFFF"/>
        </a:lt1>
        <a:dk2>
          <a:srgbClr val="999999"/>
        </a:dk2>
        <a:lt2>
          <a:srgbClr val="FFFFFF"/>
        </a:lt2>
        <a:accent1>
          <a:srgbClr val="FFA4D9"/>
        </a:accent1>
        <a:accent2>
          <a:srgbClr val="FFA66B"/>
        </a:accent2>
        <a:accent3>
          <a:srgbClr val="CACACA"/>
        </a:accent3>
        <a:accent4>
          <a:srgbClr val="DADADA"/>
        </a:accent4>
        <a:accent5>
          <a:srgbClr val="FFCFE9"/>
        </a:accent5>
        <a:accent6>
          <a:srgbClr val="E79660"/>
        </a:accent6>
        <a:hlink>
          <a:srgbClr val="FFB5B5"/>
        </a:hlink>
        <a:folHlink>
          <a:srgbClr val="FFE685"/>
        </a:folHlink>
      </a:clrScheme>
      <a:clrMap bg1="dk2" tx1="lt1" bg2="dk1" tx2="lt2" accent1="accent1" accent2="accent2" accent3="accent3" accent4="accent4" accent5="accent5" accent6="accent6" hlink="hlink" folHlink="folHlink"/>
    </a:extraClrScheme>
    <a:extraClrScheme>
      <a:clrScheme name="Custom Design 3">
        <a:dk1>
          <a:srgbClr val="333333"/>
        </a:dk1>
        <a:lt1>
          <a:srgbClr val="FFFFFF"/>
        </a:lt1>
        <a:dk2>
          <a:srgbClr val="999999"/>
        </a:dk2>
        <a:lt2>
          <a:srgbClr val="FFFFFF"/>
        </a:lt2>
        <a:accent1>
          <a:srgbClr val="65CDF0"/>
        </a:accent1>
        <a:accent2>
          <a:srgbClr val="FF9999"/>
        </a:accent2>
        <a:accent3>
          <a:srgbClr val="CACACA"/>
        </a:accent3>
        <a:accent4>
          <a:srgbClr val="DADADA"/>
        </a:accent4>
        <a:accent5>
          <a:srgbClr val="B8E3F6"/>
        </a:accent5>
        <a:accent6>
          <a:srgbClr val="E78A8A"/>
        </a:accent6>
        <a:hlink>
          <a:srgbClr val="D6F37D"/>
        </a:hlink>
        <a:folHlink>
          <a:srgbClr val="B8D5FF"/>
        </a:folHlink>
      </a:clrScheme>
      <a:clrMap bg1="dk2" tx1="lt1" bg2="dk1" tx2="lt2" accent1="accent1" accent2="accent2" accent3="accent3" accent4="accent4" accent5="accent5" accent6="accent6" hlink="hlink" folHlink="folHlink"/>
    </a:extraClrScheme>
    <a:extraClrScheme>
      <a:clrScheme name="Custom Design 4">
        <a:dk1>
          <a:srgbClr val="333333"/>
        </a:dk1>
        <a:lt1>
          <a:srgbClr val="FFFFFF"/>
        </a:lt1>
        <a:dk2>
          <a:srgbClr val="999999"/>
        </a:dk2>
        <a:lt2>
          <a:srgbClr val="FFFFFF"/>
        </a:lt2>
        <a:accent1>
          <a:srgbClr val="FFA3A3"/>
        </a:accent1>
        <a:accent2>
          <a:srgbClr val="FFD943"/>
        </a:accent2>
        <a:accent3>
          <a:srgbClr val="CACACA"/>
        </a:accent3>
        <a:accent4>
          <a:srgbClr val="DADADA"/>
        </a:accent4>
        <a:accent5>
          <a:srgbClr val="FFCECE"/>
        </a:accent5>
        <a:accent6>
          <a:srgbClr val="E7C43C"/>
        </a:accent6>
        <a:hlink>
          <a:srgbClr val="D2C9FF"/>
        </a:hlink>
        <a:folHlink>
          <a:srgbClr val="97ED97"/>
        </a:folHlink>
      </a:clrScheme>
      <a:clrMap bg1="dk2" tx1="lt1" bg2="dk1" tx2="lt2" accent1="accent1" accent2="accent2" accent3="accent3" accent4="accent4" accent5="accent5" accent6="accent6" hlink="hlink" folHlink="folHlink"/>
    </a:extraClrScheme>
    <a:extraClrScheme>
      <a:clrScheme name="Custom Design 5">
        <a:dk1>
          <a:srgbClr val="333333"/>
        </a:dk1>
        <a:lt1>
          <a:srgbClr val="FFFFFF"/>
        </a:lt1>
        <a:dk2>
          <a:srgbClr val="999999"/>
        </a:dk2>
        <a:lt2>
          <a:srgbClr val="FFFFFF"/>
        </a:lt2>
        <a:accent1>
          <a:srgbClr val="F2EF3D"/>
        </a:accent1>
        <a:accent2>
          <a:srgbClr val="F2DA3D"/>
        </a:accent2>
        <a:accent3>
          <a:srgbClr val="CACACA"/>
        </a:accent3>
        <a:accent4>
          <a:srgbClr val="DADADA"/>
        </a:accent4>
        <a:accent5>
          <a:srgbClr val="F7F6AF"/>
        </a:accent5>
        <a:accent6>
          <a:srgbClr val="DBC536"/>
        </a:accent6>
        <a:hlink>
          <a:srgbClr val="E1E65C"/>
        </a:hlink>
        <a:folHlink>
          <a:srgbClr val="FFEA80"/>
        </a:folHlink>
      </a:clrScheme>
      <a:clrMap bg1="dk2" tx1="lt1" bg2="dk1" tx2="lt2" accent1="accent1" accent2="accent2" accent3="accent3" accent4="accent4" accent5="accent5" accent6="accent6" hlink="hlink" folHlink="folHlink"/>
    </a:extraClrScheme>
    <a:extraClrScheme>
      <a:clrScheme name="Custom Design 6">
        <a:dk1>
          <a:srgbClr val="333333"/>
        </a:dk1>
        <a:lt1>
          <a:srgbClr val="FFFFFF"/>
        </a:lt1>
        <a:dk2>
          <a:srgbClr val="999999"/>
        </a:dk2>
        <a:lt2>
          <a:srgbClr val="FFFFFF"/>
        </a:lt2>
        <a:accent1>
          <a:srgbClr val="FFD640"/>
        </a:accent1>
        <a:accent2>
          <a:srgbClr val="D1FA4B"/>
        </a:accent2>
        <a:accent3>
          <a:srgbClr val="CACACA"/>
        </a:accent3>
        <a:accent4>
          <a:srgbClr val="DADADA"/>
        </a:accent4>
        <a:accent5>
          <a:srgbClr val="FFE8AF"/>
        </a:accent5>
        <a:accent6>
          <a:srgbClr val="BDE343"/>
        </a:accent6>
        <a:hlink>
          <a:srgbClr val="FFFD99"/>
        </a:hlink>
        <a:folHlink>
          <a:srgbClr val="DBFFD9"/>
        </a:folHlink>
      </a:clrScheme>
      <a:clrMap bg1="dk2" tx1="lt1" bg2="dk1" tx2="lt2" accent1="accent1" accent2="accent2" accent3="accent3" accent4="accent4" accent5="accent5" accent6="accent6" hlink="hlink" folHlink="folHlink"/>
    </a:extraClrScheme>
    <a:extraClrScheme>
      <a:clrScheme name="Custom Design 7">
        <a:dk1>
          <a:srgbClr val="333333"/>
        </a:dk1>
        <a:lt1>
          <a:srgbClr val="FFFFFF"/>
        </a:lt1>
        <a:dk2>
          <a:srgbClr val="999999"/>
        </a:dk2>
        <a:lt2>
          <a:srgbClr val="FFFFFF"/>
        </a:lt2>
        <a:accent1>
          <a:srgbClr val="FFCCEC"/>
        </a:accent1>
        <a:accent2>
          <a:srgbClr val="EBE86A"/>
        </a:accent2>
        <a:accent3>
          <a:srgbClr val="CACACA"/>
        </a:accent3>
        <a:accent4>
          <a:srgbClr val="DADADA"/>
        </a:accent4>
        <a:accent5>
          <a:srgbClr val="FFE2F4"/>
        </a:accent5>
        <a:accent6>
          <a:srgbClr val="D5D25F"/>
        </a:accent6>
        <a:hlink>
          <a:srgbClr val="FFDDD1"/>
        </a:hlink>
        <a:folHlink>
          <a:srgbClr val="D2CCFF"/>
        </a:folHlink>
      </a:clrScheme>
      <a:clrMap bg1="dk2" tx1="lt1" bg2="dk1" tx2="lt2" accent1="accent1" accent2="accent2" accent3="accent3" accent4="accent4" accent5="accent5" accent6="accent6" hlink="hlink" folHlink="folHlink"/>
    </a:extraClrScheme>
    <a:extraClrScheme>
      <a:clrScheme name="Custom Design 8">
        <a:dk1>
          <a:srgbClr val="333333"/>
        </a:dk1>
        <a:lt1>
          <a:srgbClr val="FFFFFF"/>
        </a:lt1>
        <a:dk2>
          <a:srgbClr val="999999"/>
        </a:dk2>
        <a:lt2>
          <a:srgbClr val="FFFFFF"/>
        </a:lt2>
        <a:accent1>
          <a:srgbClr val="FFC8A6"/>
        </a:accent1>
        <a:accent2>
          <a:srgbClr val="9AE2ED"/>
        </a:accent2>
        <a:accent3>
          <a:srgbClr val="CACACA"/>
        </a:accent3>
        <a:accent4>
          <a:srgbClr val="DADADA"/>
        </a:accent4>
        <a:accent5>
          <a:srgbClr val="FFE0D0"/>
        </a:accent5>
        <a:accent6>
          <a:srgbClr val="8BCDD7"/>
        </a:accent6>
        <a:hlink>
          <a:srgbClr val="F1D9FF"/>
        </a:hlink>
        <a:folHlink>
          <a:srgbClr val="F2F1AA"/>
        </a:folHlink>
      </a:clrScheme>
      <a:clrMap bg1="dk2" tx1="lt1" bg2="dk1" tx2="lt2" accent1="accent1" accent2="accent2" accent3="accent3" accent4="accent4" accent5="accent5" accent6="accent6" hlink="hlink" folHlink="folHlink"/>
    </a:extraClrScheme>
    <a:extraClrScheme>
      <a:clrScheme name="Custom Design 9">
        <a:dk1>
          <a:srgbClr val="333333"/>
        </a:dk1>
        <a:lt1>
          <a:srgbClr val="FFFFFF"/>
        </a:lt1>
        <a:dk2>
          <a:srgbClr val="999999"/>
        </a:dk2>
        <a:lt2>
          <a:srgbClr val="FFFFFF"/>
        </a:lt2>
        <a:accent1>
          <a:srgbClr val="98ED5F"/>
        </a:accent1>
        <a:accent2>
          <a:srgbClr val="D1EB5E"/>
        </a:accent2>
        <a:accent3>
          <a:srgbClr val="CACACA"/>
        </a:accent3>
        <a:accent4>
          <a:srgbClr val="DADADA"/>
        </a:accent4>
        <a:accent5>
          <a:srgbClr val="CAF4B6"/>
        </a:accent5>
        <a:accent6>
          <a:srgbClr val="BDD554"/>
        </a:accent6>
        <a:hlink>
          <a:srgbClr val="C7EBB0"/>
        </a:hlink>
        <a:folHlink>
          <a:srgbClr val="E9F5AF"/>
        </a:folHlink>
      </a:clrScheme>
      <a:clrMap bg1="dk2" tx1="lt1" bg2="dk1" tx2="lt2" accent1="accent1" accent2="accent2" accent3="accent3" accent4="accent4" accent5="accent5" accent6="accent6" hlink="hlink" folHlink="folHlink"/>
    </a:extraClrScheme>
    <a:extraClrScheme>
      <a:clrScheme name="Custom Design 10">
        <a:dk1>
          <a:srgbClr val="333333"/>
        </a:dk1>
        <a:lt1>
          <a:srgbClr val="FFFFFF"/>
        </a:lt1>
        <a:dk2>
          <a:srgbClr val="999999"/>
        </a:dk2>
        <a:lt2>
          <a:srgbClr val="FFFFFF"/>
        </a:lt2>
        <a:accent1>
          <a:srgbClr val="D1EB5E"/>
        </a:accent1>
        <a:accent2>
          <a:srgbClr val="8DE0F7"/>
        </a:accent2>
        <a:accent3>
          <a:srgbClr val="CACACA"/>
        </a:accent3>
        <a:accent4>
          <a:srgbClr val="DADADA"/>
        </a:accent4>
        <a:accent5>
          <a:srgbClr val="E5F3B6"/>
        </a:accent5>
        <a:accent6>
          <a:srgbClr val="7FCBE0"/>
        </a:accent6>
        <a:hlink>
          <a:srgbClr val="CFF3B7"/>
        </a:hlink>
        <a:folHlink>
          <a:srgbClr val="F8EDCD"/>
        </a:folHlink>
      </a:clrScheme>
      <a:clrMap bg1="dk2" tx1="lt1" bg2="dk1" tx2="lt2" accent1="accent1" accent2="accent2" accent3="accent3" accent4="accent4" accent5="accent5" accent6="accent6" hlink="hlink" folHlink="folHlink"/>
    </a:extraClrScheme>
    <a:extraClrScheme>
      <a:clrScheme name="Custom Design 11">
        <a:dk1>
          <a:srgbClr val="333333"/>
        </a:dk1>
        <a:lt1>
          <a:srgbClr val="FFFFFF"/>
        </a:lt1>
        <a:dk2>
          <a:srgbClr val="999999"/>
        </a:dk2>
        <a:lt2>
          <a:srgbClr val="FFFFFF"/>
        </a:lt2>
        <a:accent1>
          <a:srgbClr val="F7C4A6"/>
        </a:accent1>
        <a:accent2>
          <a:srgbClr val="CDCCFF"/>
        </a:accent2>
        <a:accent3>
          <a:srgbClr val="CACACA"/>
        </a:accent3>
        <a:accent4>
          <a:srgbClr val="DADADA"/>
        </a:accent4>
        <a:accent5>
          <a:srgbClr val="FADED0"/>
        </a:accent5>
        <a:accent6>
          <a:srgbClr val="BAB9E7"/>
        </a:accent6>
        <a:hlink>
          <a:srgbClr val="CFF3B7"/>
        </a:hlink>
        <a:folHlink>
          <a:srgbClr val="F8EDCD"/>
        </a:folHlink>
      </a:clrScheme>
      <a:clrMap bg1="dk2" tx1="lt1" bg2="dk1" tx2="lt2" accent1="accent1" accent2="accent2" accent3="accent3" accent4="accent4" accent5="accent5" accent6="accent6" hlink="hlink" folHlink="folHlink"/>
    </a:extraClrScheme>
    <a:extraClrScheme>
      <a:clrScheme name="Custom Design 12">
        <a:dk1>
          <a:srgbClr val="333333"/>
        </a:dk1>
        <a:lt1>
          <a:srgbClr val="FFFFFF"/>
        </a:lt1>
        <a:dk2>
          <a:srgbClr val="999999"/>
        </a:dk2>
        <a:lt2>
          <a:srgbClr val="FFFFFF"/>
        </a:lt2>
        <a:accent1>
          <a:srgbClr val="F7D4D8"/>
        </a:accent1>
        <a:accent2>
          <a:srgbClr val="EBD68B"/>
        </a:accent2>
        <a:accent3>
          <a:srgbClr val="CACACA"/>
        </a:accent3>
        <a:accent4>
          <a:srgbClr val="DADADA"/>
        </a:accent4>
        <a:accent5>
          <a:srgbClr val="FAE6E9"/>
        </a:accent5>
        <a:accent6>
          <a:srgbClr val="D5C27D"/>
        </a:accent6>
        <a:hlink>
          <a:srgbClr val="DFF8CD"/>
        </a:hlink>
        <a:folHlink>
          <a:srgbClr val="DDDDF9"/>
        </a:folHlink>
      </a:clrScheme>
      <a:clrMap bg1="dk2" tx1="lt1" bg2="dk1" tx2="lt2" accent1="accent1" accent2="accent2" accent3="accent3" accent4="accent4" accent5="accent5" accent6="accent6" hlink="hlink" folHlink="folHlink"/>
    </a:extraClrScheme>
    <a:extraClrScheme>
      <a:clrScheme name="Custom Design 13">
        <a:dk1>
          <a:srgbClr val="333333"/>
        </a:dk1>
        <a:lt1>
          <a:srgbClr val="FFFFFF"/>
        </a:lt1>
        <a:dk2>
          <a:srgbClr val="999999"/>
        </a:dk2>
        <a:lt2>
          <a:srgbClr val="FFFFFF"/>
        </a:lt2>
        <a:accent1>
          <a:srgbClr val="0BBEE6"/>
        </a:accent1>
        <a:accent2>
          <a:srgbClr val="30CFF2"/>
        </a:accent2>
        <a:accent3>
          <a:srgbClr val="CACACA"/>
        </a:accent3>
        <a:accent4>
          <a:srgbClr val="DADADA"/>
        </a:accent4>
        <a:accent5>
          <a:srgbClr val="AADBF0"/>
        </a:accent5>
        <a:accent6>
          <a:srgbClr val="2ABBDB"/>
        </a:accent6>
        <a:hlink>
          <a:srgbClr val="4BDAFA"/>
        </a:hlink>
        <a:folHlink>
          <a:srgbClr val="87E9FF"/>
        </a:folHlink>
      </a:clrScheme>
      <a:clrMap bg1="dk2" tx1="lt1" bg2="dk1" tx2="lt2" accent1="accent1" accent2="accent2" accent3="accent3" accent4="accent4" accent5="accent5" accent6="accent6" hlink="hlink" folHlink="folHlink"/>
    </a:extraClrScheme>
    <a:extraClrScheme>
      <a:clrScheme name="Custom Design 14">
        <a:dk1>
          <a:srgbClr val="333333"/>
        </a:dk1>
        <a:lt1>
          <a:srgbClr val="FFFFFF"/>
        </a:lt1>
        <a:dk2>
          <a:srgbClr val="999999"/>
        </a:dk2>
        <a:lt2>
          <a:srgbClr val="FFFFFF"/>
        </a:lt2>
        <a:accent1>
          <a:srgbClr val="8CBEFF"/>
        </a:accent1>
        <a:accent2>
          <a:srgbClr val="8DE68A"/>
        </a:accent2>
        <a:accent3>
          <a:srgbClr val="CACACA"/>
        </a:accent3>
        <a:accent4>
          <a:srgbClr val="DADADA"/>
        </a:accent4>
        <a:accent5>
          <a:srgbClr val="C5DBFF"/>
        </a:accent5>
        <a:accent6>
          <a:srgbClr val="7FD07D"/>
        </a:accent6>
        <a:hlink>
          <a:srgbClr val="4DDEFF"/>
        </a:hlink>
        <a:folHlink>
          <a:srgbClr val="D3CCFF"/>
        </a:folHlink>
      </a:clrScheme>
      <a:clrMap bg1="dk2" tx1="lt1" bg2="dk1" tx2="lt2" accent1="accent1" accent2="accent2" accent3="accent3" accent4="accent4" accent5="accent5" accent6="accent6" hlink="hlink" folHlink="folHlink"/>
    </a:extraClrScheme>
    <a:extraClrScheme>
      <a:clrScheme name="Custom Design 15">
        <a:dk1>
          <a:srgbClr val="333333"/>
        </a:dk1>
        <a:lt1>
          <a:srgbClr val="FFFFFF"/>
        </a:lt1>
        <a:dk2>
          <a:srgbClr val="999999"/>
        </a:dk2>
        <a:lt2>
          <a:srgbClr val="FFFFFF"/>
        </a:lt2>
        <a:accent1>
          <a:srgbClr val="FF999B"/>
        </a:accent1>
        <a:accent2>
          <a:srgbClr val="61D8F2"/>
        </a:accent2>
        <a:accent3>
          <a:srgbClr val="CACACA"/>
        </a:accent3>
        <a:accent4>
          <a:srgbClr val="DADADA"/>
        </a:accent4>
        <a:accent5>
          <a:srgbClr val="FFCACB"/>
        </a:accent5>
        <a:accent6>
          <a:srgbClr val="57C4DB"/>
        </a:accent6>
        <a:hlink>
          <a:srgbClr val="FFDAA6"/>
        </a:hlink>
        <a:folHlink>
          <a:srgbClr val="FFCCEB"/>
        </a:folHlink>
      </a:clrScheme>
      <a:clrMap bg1="dk2" tx1="lt1" bg2="dk1" tx2="lt2" accent1="accent1" accent2="accent2" accent3="accent3" accent4="accent4" accent5="accent5" accent6="accent6" hlink="hlink" folHlink="folHlink"/>
    </a:extraClrScheme>
    <a:extraClrScheme>
      <a:clrScheme name="Custom Design 16">
        <a:dk1>
          <a:srgbClr val="000000"/>
        </a:dk1>
        <a:lt1>
          <a:srgbClr val="FFFFFF"/>
        </a:lt1>
        <a:dk2>
          <a:srgbClr val="999999"/>
        </a:dk2>
        <a:lt2>
          <a:srgbClr val="FFFFFF"/>
        </a:lt2>
        <a:accent1>
          <a:srgbClr val="FFB080"/>
        </a:accent1>
        <a:accent2>
          <a:srgbClr val="E3B2FF"/>
        </a:accent2>
        <a:accent3>
          <a:srgbClr val="CACACA"/>
        </a:accent3>
        <a:accent4>
          <a:srgbClr val="DADADA"/>
        </a:accent4>
        <a:accent5>
          <a:srgbClr val="FFD4C0"/>
        </a:accent5>
        <a:accent6>
          <a:srgbClr val="CEA1E7"/>
        </a:accent6>
        <a:hlink>
          <a:srgbClr val="E6E345"/>
        </a:hlink>
        <a:folHlink>
          <a:srgbClr val="4DDEFF"/>
        </a:folHlink>
      </a:clrScheme>
      <a:clrMap bg1="dk2" tx1="lt1" bg2="dk1" tx2="lt2" accent1="accent1" accent2="accent2" accent3="accent3" accent4="accent4" accent5="accent5" accent6="accent6" hlink="hlink" folHlink="folHlink"/>
    </a:extraClrScheme>
    <a:extraClrScheme>
      <a:clrScheme name="Custom Design 17">
        <a:dk1>
          <a:srgbClr val="000000"/>
        </a:dk1>
        <a:lt1>
          <a:srgbClr val="FFFFFF"/>
        </a:lt1>
        <a:dk2>
          <a:srgbClr val="000000"/>
        </a:dk2>
        <a:lt2>
          <a:srgbClr val="CCCCCC"/>
        </a:lt2>
        <a:accent1>
          <a:srgbClr val="FF7878"/>
        </a:accent1>
        <a:accent2>
          <a:srgbClr val="FF8F8F"/>
        </a:accent2>
        <a:accent3>
          <a:srgbClr val="FFFFFF"/>
        </a:accent3>
        <a:accent4>
          <a:srgbClr val="000000"/>
        </a:accent4>
        <a:accent5>
          <a:srgbClr val="FFBEBE"/>
        </a:accent5>
        <a:accent6>
          <a:srgbClr val="E78181"/>
        </a:accent6>
        <a:hlink>
          <a:srgbClr val="FFA4A4"/>
        </a:hlink>
        <a:folHlink>
          <a:srgbClr val="FFD1D1"/>
        </a:folHlink>
      </a:clrScheme>
      <a:clrMap bg1="lt1" tx1="dk1" bg2="lt2" tx2="dk2" accent1="accent1" accent2="accent2" accent3="accent3" accent4="accent4" accent5="accent5" accent6="accent6" hlink="hlink" folHlink="folHlink"/>
    </a:extraClrScheme>
    <a:extraClrScheme>
      <a:clrScheme name="Custom Design 18">
        <a:dk1>
          <a:srgbClr val="000000"/>
        </a:dk1>
        <a:lt1>
          <a:srgbClr val="FFFFFF"/>
        </a:lt1>
        <a:dk2>
          <a:srgbClr val="000000"/>
        </a:dk2>
        <a:lt2>
          <a:srgbClr val="CCCCCC"/>
        </a:lt2>
        <a:accent1>
          <a:srgbClr val="FFA4D9"/>
        </a:accent1>
        <a:accent2>
          <a:srgbClr val="FFA66B"/>
        </a:accent2>
        <a:accent3>
          <a:srgbClr val="FFFFFF"/>
        </a:accent3>
        <a:accent4>
          <a:srgbClr val="000000"/>
        </a:accent4>
        <a:accent5>
          <a:srgbClr val="FFCFE9"/>
        </a:accent5>
        <a:accent6>
          <a:srgbClr val="E79660"/>
        </a:accent6>
        <a:hlink>
          <a:srgbClr val="FFB5B5"/>
        </a:hlink>
        <a:folHlink>
          <a:srgbClr val="FFE685"/>
        </a:folHlink>
      </a:clrScheme>
      <a:clrMap bg1="lt1" tx1="dk1" bg2="lt2" tx2="dk2" accent1="accent1" accent2="accent2" accent3="accent3" accent4="accent4" accent5="accent5" accent6="accent6" hlink="hlink" folHlink="folHlink"/>
    </a:extraClrScheme>
    <a:extraClrScheme>
      <a:clrScheme name="Custom Design 19">
        <a:dk1>
          <a:srgbClr val="000000"/>
        </a:dk1>
        <a:lt1>
          <a:srgbClr val="FFFFFF"/>
        </a:lt1>
        <a:dk2>
          <a:srgbClr val="000000"/>
        </a:dk2>
        <a:lt2>
          <a:srgbClr val="CCCCCC"/>
        </a:lt2>
        <a:accent1>
          <a:srgbClr val="65CDF0"/>
        </a:accent1>
        <a:accent2>
          <a:srgbClr val="FF9999"/>
        </a:accent2>
        <a:accent3>
          <a:srgbClr val="FFFFFF"/>
        </a:accent3>
        <a:accent4>
          <a:srgbClr val="000000"/>
        </a:accent4>
        <a:accent5>
          <a:srgbClr val="B8E3F6"/>
        </a:accent5>
        <a:accent6>
          <a:srgbClr val="E78A8A"/>
        </a:accent6>
        <a:hlink>
          <a:srgbClr val="D6F37D"/>
        </a:hlink>
        <a:folHlink>
          <a:srgbClr val="B8D5FF"/>
        </a:folHlink>
      </a:clrScheme>
      <a:clrMap bg1="lt1" tx1="dk1" bg2="lt2" tx2="dk2" accent1="accent1" accent2="accent2" accent3="accent3" accent4="accent4" accent5="accent5" accent6="accent6" hlink="hlink" folHlink="folHlink"/>
    </a:extraClrScheme>
    <a:extraClrScheme>
      <a:clrScheme name="Custom Design 20">
        <a:dk1>
          <a:srgbClr val="000000"/>
        </a:dk1>
        <a:lt1>
          <a:srgbClr val="FFFFFF"/>
        </a:lt1>
        <a:dk2>
          <a:srgbClr val="000000"/>
        </a:dk2>
        <a:lt2>
          <a:srgbClr val="CCCCCC"/>
        </a:lt2>
        <a:accent1>
          <a:srgbClr val="FFA3A3"/>
        </a:accent1>
        <a:accent2>
          <a:srgbClr val="FFD943"/>
        </a:accent2>
        <a:accent3>
          <a:srgbClr val="FFFFFF"/>
        </a:accent3>
        <a:accent4>
          <a:srgbClr val="000000"/>
        </a:accent4>
        <a:accent5>
          <a:srgbClr val="FFCECE"/>
        </a:accent5>
        <a:accent6>
          <a:srgbClr val="E7C43C"/>
        </a:accent6>
        <a:hlink>
          <a:srgbClr val="D2C9FF"/>
        </a:hlink>
        <a:folHlink>
          <a:srgbClr val="97ED97"/>
        </a:folHlink>
      </a:clrScheme>
      <a:clrMap bg1="lt1" tx1="dk1" bg2="lt2" tx2="dk2" accent1="accent1" accent2="accent2" accent3="accent3" accent4="accent4" accent5="accent5" accent6="accent6" hlink="hlink" folHlink="folHlink"/>
    </a:extraClrScheme>
    <a:extraClrScheme>
      <a:clrScheme name="Custom Design 21">
        <a:dk1>
          <a:srgbClr val="000000"/>
        </a:dk1>
        <a:lt1>
          <a:srgbClr val="FFFFFF"/>
        </a:lt1>
        <a:dk2>
          <a:srgbClr val="000000"/>
        </a:dk2>
        <a:lt2>
          <a:srgbClr val="CCCCCC"/>
        </a:lt2>
        <a:accent1>
          <a:srgbClr val="F2EF3D"/>
        </a:accent1>
        <a:accent2>
          <a:srgbClr val="F2DA3D"/>
        </a:accent2>
        <a:accent3>
          <a:srgbClr val="FFFFFF"/>
        </a:accent3>
        <a:accent4>
          <a:srgbClr val="000000"/>
        </a:accent4>
        <a:accent5>
          <a:srgbClr val="F7F6AF"/>
        </a:accent5>
        <a:accent6>
          <a:srgbClr val="DBC536"/>
        </a:accent6>
        <a:hlink>
          <a:srgbClr val="E1E65C"/>
        </a:hlink>
        <a:folHlink>
          <a:srgbClr val="FFEA80"/>
        </a:folHlink>
      </a:clrScheme>
      <a:clrMap bg1="lt1" tx1="dk1" bg2="lt2" tx2="dk2" accent1="accent1" accent2="accent2" accent3="accent3" accent4="accent4" accent5="accent5" accent6="accent6" hlink="hlink" folHlink="folHlink"/>
    </a:extraClrScheme>
    <a:extraClrScheme>
      <a:clrScheme name="Custom Design 22">
        <a:dk1>
          <a:srgbClr val="000000"/>
        </a:dk1>
        <a:lt1>
          <a:srgbClr val="FFFFFF"/>
        </a:lt1>
        <a:dk2>
          <a:srgbClr val="000000"/>
        </a:dk2>
        <a:lt2>
          <a:srgbClr val="CCCCCC"/>
        </a:lt2>
        <a:accent1>
          <a:srgbClr val="FFD640"/>
        </a:accent1>
        <a:accent2>
          <a:srgbClr val="D1FA4B"/>
        </a:accent2>
        <a:accent3>
          <a:srgbClr val="FFFFFF"/>
        </a:accent3>
        <a:accent4>
          <a:srgbClr val="000000"/>
        </a:accent4>
        <a:accent5>
          <a:srgbClr val="FFE8AF"/>
        </a:accent5>
        <a:accent6>
          <a:srgbClr val="BDE343"/>
        </a:accent6>
        <a:hlink>
          <a:srgbClr val="FFFD99"/>
        </a:hlink>
        <a:folHlink>
          <a:srgbClr val="DBFFD9"/>
        </a:folHlink>
      </a:clrScheme>
      <a:clrMap bg1="lt1" tx1="dk1" bg2="lt2" tx2="dk2" accent1="accent1" accent2="accent2" accent3="accent3" accent4="accent4" accent5="accent5" accent6="accent6" hlink="hlink" folHlink="folHlink"/>
    </a:extraClrScheme>
    <a:extraClrScheme>
      <a:clrScheme name="Custom Design 23">
        <a:dk1>
          <a:srgbClr val="000000"/>
        </a:dk1>
        <a:lt1>
          <a:srgbClr val="FFFFFF"/>
        </a:lt1>
        <a:dk2>
          <a:srgbClr val="000000"/>
        </a:dk2>
        <a:lt2>
          <a:srgbClr val="CCCCCC"/>
        </a:lt2>
        <a:accent1>
          <a:srgbClr val="FFCCEC"/>
        </a:accent1>
        <a:accent2>
          <a:srgbClr val="EBE86A"/>
        </a:accent2>
        <a:accent3>
          <a:srgbClr val="FFFFFF"/>
        </a:accent3>
        <a:accent4>
          <a:srgbClr val="000000"/>
        </a:accent4>
        <a:accent5>
          <a:srgbClr val="FFE2F4"/>
        </a:accent5>
        <a:accent6>
          <a:srgbClr val="D5D25F"/>
        </a:accent6>
        <a:hlink>
          <a:srgbClr val="FFDDD1"/>
        </a:hlink>
        <a:folHlink>
          <a:srgbClr val="D2CCFF"/>
        </a:folHlink>
      </a:clrScheme>
      <a:clrMap bg1="lt1" tx1="dk1" bg2="lt2" tx2="dk2" accent1="accent1" accent2="accent2" accent3="accent3" accent4="accent4" accent5="accent5" accent6="accent6" hlink="hlink" folHlink="folHlink"/>
    </a:extraClrScheme>
    <a:extraClrScheme>
      <a:clrScheme name="Custom Design 24">
        <a:dk1>
          <a:srgbClr val="000000"/>
        </a:dk1>
        <a:lt1>
          <a:srgbClr val="FFFFFF"/>
        </a:lt1>
        <a:dk2>
          <a:srgbClr val="000000"/>
        </a:dk2>
        <a:lt2>
          <a:srgbClr val="CCCCCC"/>
        </a:lt2>
        <a:accent1>
          <a:srgbClr val="FFC8A6"/>
        </a:accent1>
        <a:accent2>
          <a:srgbClr val="9AE2ED"/>
        </a:accent2>
        <a:accent3>
          <a:srgbClr val="FFFFFF"/>
        </a:accent3>
        <a:accent4>
          <a:srgbClr val="000000"/>
        </a:accent4>
        <a:accent5>
          <a:srgbClr val="FFE0D0"/>
        </a:accent5>
        <a:accent6>
          <a:srgbClr val="8BCDD7"/>
        </a:accent6>
        <a:hlink>
          <a:srgbClr val="F1D9FF"/>
        </a:hlink>
        <a:folHlink>
          <a:srgbClr val="F2F1AA"/>
        </a:folHlink>
      </a:clrScheme>
      <a:clrMap bg1="lt1" tx1="dk1" bg2="lt2" tx2="dk2" accent1="accent1" accent2="accent2" accent3="accent3" accent4="accent4" accent5="accent5" accent6="accent6" hlink="hlink" folHlink="folHlink"/>
    </a:extraClrScheme>
    <a:extraClrScheme>
      <a:clrScheme name="Custom Design 25">
        <a:dk1>
          <a:srgbClr val="000000"/>
        </a:dk1>
        <a:lt1>
          <a:srgbClr val="FFFFFF"/>
        </a:lt1>
        <a:dk2>
          <a:srgbClr val="000000"/>
        </a:dk2>
        <a:lt2>
          <a:srgbClr val="CCCCCC"/>
        </a:lt2>
        <a:accent1>
          <a:srgbClr val="98ED5F"/>
        </a:accent1>
        <a:accent2>
          <a:srgbClr val="D1EB5E"/>
        </a:accent2>
        <a:accent3>
          <a:srgbClr val="FFFFFF"/>
        </a:accent3>
        <a:accent4>
          <a:srgbClr val="000000"/>
        </a:accent4>
        <a:accent5>
          <a:srgbClr val="CAF4B6"/>
        </a:accent5>
        <a:accent6>
          <a:srgbClr val="BDD554"/>
        </a:accent6>
        <a:hlink>
          <a:srgbClr val="C7EBB0"/>
        </a:hlink>
        <a:folHlink>
          <a:srgbClr val="E9F5AF"/>
        </a:folHlink>
      </a:clrScheme>
      <a:clrMap bg1="lt1" tx1="dk1" bg2="lt2" tx2="dk2" accent1="accent1" accent2="accent2" accent3="accent3" accent4="accent4" accent5="accent5" accent6="accent6" hlink="hlink" folHlink="folHlink"/>
    </a:extraClrScheme>
    <a:extraClrScheme>
      <a:clrScheme name="Custom Design 26">
        <a:dk1>
          <a:srgbClr val="000000"/>
        </a:dk1>
        <a:lt1>
          <a:srgbClr val="FFFFFF"/>
        </a:lt1>
        <a:dk2>
          <a:srgbClr val="000000"/>
        </a:dk2>
        <a:lt2>
          <a:srgbClr val="CCCCCC"/>
        </a:lt2>
        <a:accent1>
          <a:srgbClr val="D1EB5E"/>
        </a:accent1>
        <a:accent2>
          <a:srgbClr val="8DE0F7"/>
        </a:accent2>
        <a:accent3>
          <a:srgbClr val="FFFFFF"/>
        </a:accent3>
        <a:accent4>
          <a:srgbClr val="000000"/>
        </a:accent4>
        <a:accent5>
          <a:srgbClr val="E5F3B6"/>
        </a:accent5>
        <a:accent6>
          <a:srgbClr val="7FCBE0"/>
        </a:accent6>
        <a:hlink>
          <a:srgbClr val="CFF3B7"/>
        </a:hlink>
        <a:folHlink>
          <a:srgbClr val="F8EDCD"/>
        </a:folHlink>
      </a:clrScheme>
      <a:clrMap bg1="lt1" tx1="dk1" bg2="lt2" tx2="dk2" accent1="accent1" accent2="accent2" accent3="accent3" accent4="accent4" accent5="accent5" accent6="accent6" hlink="hlink" folHlink="folHlink"/>
    </a:extraClrScheme>
    <a:extraClrScheme>
      <a:clrScheme name="Custom Design 27">
        <a:dk1>
          <a:srgbClr val="000000"/>
        </a:dk1>
        <a:lt1>
          <a:srgbClr val="FFFFFF"/>
        </a:lt1>
        <a:dk2>
          <a:srgbClr val="000000"/>
        </a:dk2>
        <a:lt2>
          <a:srgbClr val="CCCCCC"/>
        </a:lt2>
        <a:accent1>
          <a:srgbClr val="F7C4A6"/>
        </a:accent1>
        <a:accent2>
          <a:srgbClr val="CDCCFF"/>
        </a:accent2>
        <a:accent3>
          <a:srgbClr val="FFFFFF"/>
        </a:accent3>
        <a:accent4>
          <a:srgbClr val="000000"/>
        </a:accent4>
        <a:accent5>
          <a:srgbClr val="FADED0"/>
        </a:accent5>
        <a:accent6>
          <a:srgbClr val="BAB9E7"/>
        </a:accent6>
        <a:hlink>
          <a:srgbClr val="CFF3B7"/>
        </a:hlink>
        <a:folHlink>
          <a:srgbClr val="F8EDCD"/>
        </a:folHlink>
      </a:clrScheme>
      <a:clrMap bg1="lt1" tx1="dk1" bg2="lt2" tx2="dk2" accent1="accent1" accent2="accent2" accent3="accent3" accent4="accent4" accent5="accent5" accent6="accent6" hlink="hlink" folHlink="folHlink"/>
    </a:extraClrScheme>
    <a:extraClrScheme>
      <a:clrScheme name="Custom Design 28">
        <a:dk1>
          <a:srgbClr val="000000"/>
        </a:dk1>
        <a:lt1>
          <a:srgbClr val="FFFFFF"/>
        </a:lt1>
        <a:dk2>
          <a:srgbClr val="000000"/>
        </a:dk2>
        <a:lt2>
          <a:srgbClr val="CCCCCC"/>
        </a:lt2>
        <a:accent1>
          <a:srgbClr val="F7D4D8"/>
        </a:accent1>
        <a:accent2>
          <a:srgbClr val="EBD68B"/>
        </a:accent2>
        <a:accent3>
          <a:srgbClr val="FFFFFF"/>
        </a:accent3>
        <a:accent4>
          <a:srgbClr val="000000"/>
        </a:accent4>
        <a:accent5>
          <a:srgbClr val="FAE6E9"/>
        </a:accent5>
        <a:accent6>
          <a:srgbClr val="D5C27D"/>
        </a:accent6>
        <a:hlink>
          <a:srgbClr val="DFF8CD"/>
        </a:hlink>
        <a:folHlink>
          <a:srgbClr val="DDDDF9"/>
        </a:folHlink>
      </a:clrScheme>
      <a:clrMap bg1="lt1" tx1="dk1" bg2="lt2" tx2="dk2" accent1="accent1" accent2="accent2" accent3="accent3" accent4="accent4" accent5="accent5" accent6="accent6" hlink="hlink" folHlink="folHlink"/>
    </a:extraClrScheme>
    <a:extraClrScheme>
      <a:clrScheme name="Custom Design 29">
        <a:dk1>
          <a:srgbClr val="000000"/>
        </a:dk1>
        <a:lt1>
          <a:srgbClr val="FFFFFF"/>
        </a:lt1>
        <a:dk2>
          <a:srgbClr val="000000"/>
        </a:dk2>
        <a:lt2>
          <a:srgbClr val="CCCCCC"/>
        </a:lt2>
        <a:accent1>
          <a:srgbClr val="0BBEE6"/>
        </a:accent1>
        <a:accent2>
          <a:srgbClr val="30CFF2"/>
        </a:accent2>
        <a:accent3>
          <a:srgbClr val="FFFFFF"/>
        </a:accent3>
        <a:accent4>
          <a:srgbClr val="000000"/>
        </a:accent4>
        <a:accent5>
          <a:srgbClr val="AADBF0"/>
        </a:accent5>
        <a:accent6>
          <a:srgbClr val="2ABBDB"/>
        </a:accent6>
        <a:hlink>
          <a:srgbClr val="4BDAFA"/>
        </a:hlink>
        <a:folHlink>
          <a:srgbClr val="87E9FF"/>
        </a:folHlink>
      </a:clrScheme>
      <a:clrMap bg1="lt1" tx1="dk1" bg2="lt2" tx2="dk2" accent1="accent1" accent2="accent2" accent3="accent3" accent4="accent4" accent5="accent5" accent6="accent6" hlink="hlink" folHlink="folHlink"/>
    </a:extraClrScheme>
    <a:extraClrScheme>
      <a:clrScheme name="Custom Design 30">
        <a:dk1>
          <a:srgbClr val="000000"/>
        </a:dk1>
        <a:lt1>
          <a:srgbClr val="FFFFFF"/>
        </a:lt1>
        <a:dk2>
          <a:srgbClr val="000000"/>
        </a:dk2>
        <a:lt2>
          <a:srgbClr val="CCCCCC"/>
        </a:lt2>
        <a:accent1>
          <a:srgbClr val="8CBEFF"/>
        </a:accent1>
        <a:accent2>
          <a:srgbClr val="8DE68A"/>
        </a:accent2>
        <a:accent3>
          <a:srgbClr val="FFFFFF"/>
        </a:accent3>
        <a:accent4>
          <a:srgbClr val="000000"/>
        </a:accent4>
        <a:accent5>
          <a:srgbClr val="C5DBFF"/>
        </a:accent5>
        <a:accent6>
          <a:srgbClr val="7FD07D"/>
        </a:accent6>
        <a:hlink>
          <a:srgbClr val="4DDEFF"/>
        </a:hlink>
        <a:folHlink>
          <a:srgbClr val="D3CCFF"/>
        </a:folHlink>
      </a:clrScheme>
      <a:clrMap bg1="lt1" tx1="dk1" bg2="lt2" tx2="dk2" accent1="accent1" accent2="accent2" accent3="accent3" accent4="accent4" accent5="accent5" accent6="accent6" hlink="hlink" folHlink="folHlink"/>
    </a:extraClrScheme>
    <a:extraClrScheme>
      <a:clrScheme name="Custom Design 31">
        <a:dk1>
          <a:srgbClr val="000000"/>
        </a:dk1>
        <a:lt1>
          <a:srgbClr val="FFFFFF"/>
        </a:lt1>
        <a:dk2>
          <a:srgbClr val="000000"/>
        </a:dk2>
        <a:lt2>
          <a:srgbClr val="CCCCCC"/>
        </a:lt2>
        <a:accent1>
          <a:srgbClr val="FF999B"/>
        </a:accent1>
        <a:accent2>
          <a:srgbClr val="61D8F2"/>
        </a:accent2>
        <a:accent3>
          <a:srgbClr val="FFFFFF"/>
        </a:accent3>
        <a:accent4>
          <a:srgbClr val="000000"/>
        </a:accent4>
        <a:accent5>
          <a:srgbClr val="FFCACB"/>
        </a:accent5>
        <a:accent6>
          <a:srgbClr val="57C4DB"/>
        </a:accent6>
        <a:hlink>
          <a:srgbClr val="FFDAA6"/>
        </a:hlink>
        <a:folHlink>
          <a:srgbClr val="FFCCEB"/>
        </a:folHlink>
      </a:clrScheme>
      <a:clrMap bg1="lt1" tx1="dk1" bg2="lt2" tx2="dk2" accent1="accent1" accent2="accent2" accent3="accent3" accent4="accent4" accent5="accent5" accent6="accent6" hlink="hlink" folHlink="folHlink"/>
    </a:extraClrScheme>
    <a:extraClrScheme>
      <a:clrScheme name="Custom Design 32">
        <a:dk1>
          <a:srgbClr val="000000"/>
        </a:dk1>
        <a:lt1>
          <a:srgbClr val="FFFFFF"/>
        </a:lt1>
        <a:dk2>
          <a:srgbClr val="000000"/>
        </a:dk2>
        <a:lt2>
          <a:srgbClr val="CCCCCC"/>
        </a:lt2>
        <a:accent1>
          <a:srgbClr val="FFB080"/>
        </a:accent1>
        <a:accent2>
          <a:srgbClr val="E3B2FF"/>
        </a:accent2>
        <a:accent3>
          <a:srgbClr val="FFFFFF"/>
        </a:accent3>
        <a:accent4>
          <a:srgbClr val="000000"/>
        </a:accent4>
        <a:accent5>
          <a:srgbClr val="FFD4C0"/>
        </a:accent5>
        <a:accent6>
          <a:srgbClr val="CEA1E7"/>
        </a:accent6>
        <a:hlink>
          <a:srgbClr val="E6E345"/>
        </a:hlink>
        <a:folHlink>
          <a:srgbClr val="4DDEF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1_Default Design 1">
      <a:dk1>
        <a:srgbClr val="333333"/>
      </a:dk1>
      <a:lt1>
        <a:srgbClr val="FFFFFF"/>
      </a:lt1>
      <a:dk2>
        <a:srgbClr val="999999"/>
      </a:dk2>
      <a:lt2>
        <a:srgbClr val="FFFFFF"/>
      </a:lt2>
      <a:accent1>
        <a:srgbClr val="FF7878"/>
      </a:accent1>
      <a:accent2>
        <a:srgbClr val="FF8F8F"/>
      </a:accent2>
      <a:accent3>
        <a:srgbClr val="CACACA"/>
      </a:accent3>
      <a:accent4>
        <a:srgbClr val="DADADA"/>
      </a:accent4>
      <a:accent5>
        <a:srgbClr val="FFBEBE"/>
      </a:accent5>
      <a:accent6>
        <a:srgbClr val="E78181"/>
      </a:accent6>
      <a:hlink>
        <a:srgbClr val="FFA4A4"/>
      </a:hlink>
      <a:folHlink>
        <a:srgbClr val="FFD1D1"/>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333333"/>
        </a:dk1>
        <a:lt1>
          <a:srgbClr val="FFFFFF"/>
        </a:lt1>
        <a:dk2>
          <a:srgbClr val="999999"/>
        </a:dk2>
        <a:lt2>
          <a:srgbClr val="FFFFFF"/>
        </a:lt2>
        <a:accent1>
          <a:srgbClr val="FF7878"/>
        </a:accent1>
        <a:accent2>
          <a:srgbClr val="FF8F8F"/>
        </a:accent2>
        <a:accent3>
          <a:srgbClr val="CACACA"/>
        </a:accent3>
        <a:accent4>
          <a:srgbClr val="DADADA"/>
        </a:accent4>
        <a:accent5>
          <a:srgbClr val="FFBEBE"/>
        </a:accent5>
        <a:accent6>
          <a:srgbClr val="E78181"/>
        </a:accent6>
        <a:hlink>
          <a:srgbClr val="FFA4A4"/>
        </a:hlink>
        <a:folHlink>
          <a:srgbClr val="FFD1D1"/>
        </a:folHlink>
      </a:clrScheme>
      <a:clrMap bg1="dk2" tx1="lt1" bg2="dk1" tx2="lt2" accent1="accent1" accent2="accent2" accent3="accent3" accent4="accent4" accent5="accent5" accent6="accent6" hlink="hlink" folHlink="folHlink"/>
    </a:extraClrScheme>
    <a:extraClrScheme>
      <a:clrScheme name="1_Default Design 2">
        <a:dk1>
          <a:srgbClr val="333333"/>
        </a:dk1>
        <a:lt1>
          <a:srgbClr val="FFFFFF"/>
        </a:lt1>
        <a:dk2>
          <a:srgbClr val="999999"/>
        </a:dk2>
        <a:lt2>
          <a:srgbClr val="FFFFFF"/>
        </a:lt2>
        <a:accent1>
          <a:srgbClr val="FFA4D9"/>
        </a:accent1>
        <a:accent2>
          <a:srgbClr val="FFA66B"/>
        </a:accent2>
        <a:accent3>
          <a:srgbClr val="CACACA"/>
        </a:accent3>
        <a:accent4>
          <a:srgbClr val="DADADA"/>
        </a:accent4>
        <a:accent5>
          <a:srgbClr val="FFCFE9"/>
        </a:accent5>
        <a:accent6>
          <a:srgbClr val="E79660"/>
        </a:accent6>
        <a:hlink>
          <a:srgbClr val="FFB5B5"/>
        </a:hlink>
        <a:folHlink>
          <a:srgbClr val="FFE685"/>
        </a:folHlink>
      </a:clrScheme>
      <a:clrMap bg1="dk2" tx1="lt1" bg2="dk1" tx2="lt2" accent1="accent1" accent2="accent2" accent3="accent3" accent4="accent4" accent5="accent5" accent6="accent6" hlink="hlink" folHlink="folHlink"/>
    </a:extraClrScheme>
    <a:extraClrScheme>
      <a:clrScheme name="1_Default Design 3">
        <a:dk1>
          <a:srgbClr val="333333"/>
        </a:dk1>
        <a:lt1>
          <a:srgbClr val="FFFFFF"/>
        </a:lt1>
        <a:dk2>
          <a:srgbClr val="999999"/>
        </a:dk2>
        <a:lt2>
          <a:srgbClr val="FFFFFF"/>
        </a:lt2>
        <a:accent1>
          <a:srgbClr val="65CDF0"/>
        </a:accent1>
        <a:accent2>
          <a:srgbClr val="FF9999"/>
        </a:accent2>
        <a:accent3>
          <a:srgbClr val="CACACA"/>
        </a:accent3>
        <a:accent4>
          <a:srgbClr val="DADADA"/>
        </a:accent4>
        <a:accent5>
          <a:srgbClr val="B8E3F6"/>
        </a:accent5>
        <a:accent6>
          <a:srgbClr val="E78A8A"/>
        </a:accent6>
        <a:hlink>
          <a:srgbClr val="D6F37D"/>
        </a:hlink>
        <a:folHlink>
          <a:srgbClr val="B8D5FF"/>
        </a:folHlink>
      </a:clrScheme>
      <a:clrMap bg1="dk2" tx1="lt1" bg2="dk1" tx2="lt2" accent1="accent1" accent2="accent2" accent3="accent3" accent4="accent4" accent5="accent5" accent6="accent6" hlink="hlink" folHlink="folHlink"/>
    </a:extraClrScheme>
    <a:extraClrScheme>
      <a:clrScheme name="1_Default Design 4">
        <a:dk1>
          <a:srgbClr val="333333"/>
        </a:dk1>
        <a:lt1>
          <a:srgbClr val="FFFFFF"/>
        </a:lt1>
        <a:dk2>
          <a:srgbClr val="999999"/>
        </a:dk2>
        <a:lt2>
          <a:srgbClr val="FFFFFF"/>
        </a:lt2>
        <a:accent1>
          <a:srgbClr val="FFA3A3"/>
        </a:accent1>
        <a:accent2>
          <a:srgbClr val="FFD943"/>
        </a:accent2>
        <a:accent3>
          <a:srgbClr val="CACACA"/>
        </a:accent3>
        <a:accent4>
          <a:srgbClr val="DADADA"/>
        </a:accent4>
        <a:accent5>
          <a:srgbClr val="FFCECE"/>
        </a:accent5>
        <a:accent6>
          <a:srgbClr val="E7C43C"/>
        </a:accent6>
        <a:hlink>
          <a:srgbClr val="D2C9FF"/>
        </a:hlink>
        <a:folHlink>
          <a:srgbClr val="97ED97"/>
        </a:folHlink>
      </a:clrScheme>
      <a:clrMap bg1="dk2" tx1="lt1" bg2="dk1" tx2="lt2" accent1="accent1" accent2="accent2" accent3="accent3" accent4="accent4" accent5="accent5" accent6="accent6" hlink="hlink" folHlink="folHlink"/>
    </a:extraClrScheme>
    <a:extraClrScheme>
      <a:clrScheme name="1_Default Design 5">
        <a:dk1>
          <a:srgbClr val="333333"/>
        </a:dk1>
        <a:lt1>
          <a:srgbClr val="FFFFFF"/>
        </a:lt1>
        <a:dk2>
          <a:srgbClr val="999999"/>
        </a:dk2>
        <a:lt2>
          <a:srgbClr val="FFFFFF"/>
        </a:lt2>
        <a:accent1>
          <a:srgbClr val="F2EF3D"/>
        </a:accent1>
        <a:accent2>
          <a:srgbClr val="F2DA3D"/>
        </a:accent2>
        <a:accent3>
          <a:srgbClr val="CACACA"/>
        </a:accent3>
        <a:accent4>
          <a:srgbClr val="DADADA"/>
        </a:accent4>
        <a:accent5>
          <a:srgbClr val="F7F6AF"/>
        </a:accent5>
        <a:accent6>
          <a:srgbClr val="DBC536"/>
        </a:accent6>
        <a:hlink>
          <a:srgbClr val="E1E65C"/>
        </a:hlink>
        <a:folHlink>
          <a:srgbClr val="FFEA80"/>
        </a:folHlink>
      </a:clrScheme>
      <a:clrMap bg1="dk2" tx1="lt1" bg2="dk1" tx2="lt2" accent1="accent1" accent2="accent2" accent3="accent3" accent4="accent4" accent5="accent5" accent6="accent6" hlink="hlink" folHlink="folHlink"/>
    </a:extraClrScheme>
    <a:extraClrScheme>
      <a:clrScheme name="1_Default Design 6">
        <a:dk1>
          <a:srgbClr val="333333"/>
        </a:dk1>
        <a:lt1>
          <a:srgbClr val="FFFFFF"/>
        </a:lt1>
        <a:dk2>
          <a:srgbClr val="999999"/>
        </a:dk2>
        <a:lt2>
          <a:srgbClr val="FFFFFF"/>
        </a:lt2>
        <a:accent1>
          <a:srgbClr val="FFD640"/>
        </a:accent1>
        <a:accent2>
          <a:srgbClr val="D1FA4B"/>
        </a:accent2>
        <a:accent3>
          <a:srgbClr val="CACACA"/>
        </a:accent3>
        <a:accent4>
          <a:srgbClr val="DADADA"/>
        </a:accent4>
        <a:accent5>
          <a:srgbClr val="FFE8AF"/>
        </a:accent5>
        <a:accent6>
          <a:srgbClr val="BDE343"/>
        </a:accent6>
        <a:hlink>
          <a:srgbClr val="FFFD99"/>
        </a:hlink>
        <a:folHlink>
          <a:srgbClr val="DBFFD9"/>
        </a:folHlink>
      </a:clrScheme>
      <a:clrMap bg1="dk2" tx1="lt1" bg2="dk1" tx2="lt2" accent1="accent1" accent2="accent2" accent3="accent3" accent4="accent4" accent5="accent5" accent6="accent6" hlink="hlink" folHlink="folHlink"/>
    </a:extraClrScheme>
    <a:extraClrScheme>
      <a:clrScheme name="1_Default Design 7">
        <a:dk1>
          <a:srgbClr val="333333"/>
        </a:dk1>
        <a:lt1>
          <a:srgbClr val="FFFFFF"/>
        </a:lt1>
        <a:dk2>
          <a:srgbClr val="999999"/>
        </a:dk2>
        <a:lt2>
          <a:srgbClr val="FFFFFF"/>
        </a:lt2>
        <a:accent1>
          <a:srgbClr val="FFCCEC"/>
        </a:accent1>
        <a:accent2>
          <a:srgbClr val="EBE86A"/>
        </a:accent2>
        <a:accent3>
          <a:srgbClr val="CACACA"/>
        </a:accent3>
        <a:accent4>
          <a:srgbClr val="DADADA"/>
        </a:accent4>
        <a:accent5>
          <a:srgbClr val="FFE2F4"/>
        </a:accent5>
        <a:accent6>
          <a:srgbClr val="D5D25F"/>
        </a:accent6>
        <a:hlink>
          <a:srgbClr val="FFDDD1"/>
        </a:hlink>
        <a:folHlink>
          <a:srgbClr val="D2CCFF"/>
        </a:folHlink>
      </a:clrScheme>
      <a:clrMap bg1="dk2" tx1="lt1" bg2="dk1" tx2="lt2" accent1="accent1" accent2="accent2" accent3="accent3" accent4="accent4" accent5="accent5" accent6="accent6" hlink="hlink" folHlink="folHlink"/>
    </a:extraClrScheme>
    <a:extraClrScheme>
      <a:clrScheme name="1_Default Design 8">
        <a:dk1>
          <a:srgbClr val="333333"/>
        </a:dk1>
        <a:lt1>
          <a:srgbClr val="FFFFFF"/>
        </a:lt1>
        <a:dk2>
          <a:srgbClr val="999999"/>
        </a:dk2>
        <a:lt2>
          <a:srgbClr val="FFFFFF"/>
        </a:lt2>
        <a:accent1>
          <a:srgbClr val="FFC8A6"/>
        </a:accent1>
        <a:accent2>
          <a:srgbClr val="9AE2ED"/>
        </a:accent2>
        <a:accent3>
          <a:srgbClr val="CACACA"/>
        </a:accent3>
        <a:accent4>
          <a:srgbClr val="DADADA"/>
        </a:accent4>
        <a:accent5>
          <a:srgbClr val="FFE0D0"/>
        </a:accent5>
        <a:accent6>
          <a:srgbClr val="8BCDD7"/>
        </a:accent6>
        <a:hlink>
          <a:srgbClr val="F1D9FF"/>
        </a:hlink>
        <a:folHlink>
          <a:srgbClr val="F2F1AA"/>
        </a:folHlink>
      </a:clrScheme>
      <a:clrMap bg1="dk2" tx1="lt1" bg2="dk1" tx2="lt2" accent1="accent1" accent2="accent2" accent3="accent3" accent4="accent4" accent5="accent5" accent6="accent6" hlink="hlink" folHlink="folHlink"/>
    </a:extraClrScheme>
    <a:extraClrScheme>
      <a:clrScheme name="1_Default Design 9">
        <a:dk1>
          <a:srgbClr val="333333"/>
        </a:dk1>
        <a:lt1>
          <a:srgbClr val="FFFFFF"/>
        </a:lt1>
        <a:dk2>
          <a:srgbClr val="999999"/>
        </a:dk2>
        <a:lt2>
          <a:srgbClr val="FFFFFF"/>
        </a:lt2>
        <a:accent1>
          <a:srgbClr val="98ED5F"/>
        </a:accent1>
        <a:accent2>
          <a:srgbClr val="D1EB5E"/>
        </a:accent2>
        <a:accent3>
          <a:srgbClr val="CACACA"/>
        </a:accent3>
        <a:accent4>
          <a:srgbClr val="DADADA"/>
        </a:accent4>
        <a:accent5>
          <a:srgbClr val="CAF4B6"/>
        </a:accent5>
        <a:accent6>
          <a:srgbClr val="BDD554"/>
        </a:accent6>
        <a:hlink>
          <a:srgbClr val="C7EBB0"/>
        </a:hlink>
        <a:folHlink>
          <a:srgbClr val="E9F5AF"/>
        </a:folHlink>
      </a:clrScheme>
      <a:clrMap bg1="dk2" tx1="lt1" bg2="dk1" tx2="lt2" accent1="accent1" accent2="accent2" accent3="accent3" accent4="accent4" accent5="accent5" accent6="accent6" hlink="hlink" folHlink="folHlink"/>
    </a:extraClrScheme>
    <a:extraClrScheme>
      <a:clrScheme name="1_Default Design 10">
        <a:dk1>
          <a:srgbClr val="333333"/>
        </a:dk1>
        <a:lt1>
          <a:srgbClr val="FFFFFF"/>
        </a:lt1>
        <a:dk2>
          <a:srgbClr val="999999"/>
        </a:dk2>
        <a:lt2>
          <a:srgbClr val="FFFFFF"/>
        </a:lt2>
        <a:accent1>
          <a:srgbClr val="D1EB5E"/>
        </a:accent1>
        <a:accent2>
          <a:srgbClr val="8DE0F7"/>
        </a:accent2>
        <a:accent3>
          <a:srgbClr val="CACACA"/>
        </a:accent3>
        <a:accent4>
          <a:srgbClr val="DADADA"/>
        </a:accent4>
        <a:accent5>
          <a:srgbClr val="E5F3B6"/>
        </a:accent5>
        <a:accent6>
          <a:srgbClr val="7FCBE0"/>
        </a:accent6>
        <a:hlink>
          <a:srgbClr val="CFF3B7"/>
        </a:hlink>
        <a:folHlink>
          <a:srgbClr val="F8EDCD"/>
        </a:folHlink>
      </a:clrScheme>
      <a:clrMap bg1="dk2" tx1="lt1" bg2="dk1" tx2="lt2" accent1="accent1" accent2="accent2" accent3="accent3" accent4="accent4" accent5="accent5" accent6="accent6" hlink="hlink" folHlink="folHlink"/>
    </a:extraClrScheme>
    <a:extraClrScheme>
      <a:clrScheme name="1_Default Design 11">
        <a:dk1>
          <a:srgbClr val="333333"/>
        </a:dk1>
        <a:lt1>
          <a:srgbClr val="FFFFFF"/>
        </a:lt1>
        <a:dk2>
          <a:srgbClr val="999999"/>
        </a:dk2>
        <a:lt2>
          <a:srgbClr val="FFFFFF"/>
        </a:lt2>
        <a:accent1>
          <a:srgbClr val="F7C4A6"/>
        </a:accent1>
        <a:accent2>
          <a:srgbClr val="CDCCFF"/>
        </a:accent2>
        <a:accent3>
          <a:srgbClr val="CACACA"/>
        </a:accent3>
        <a:accent4>
          <a:srgbClr val="DADADA"/>
        </a:accent4>
        <a:accent5>
          <a:srgbClr val="FADED0"/>
        </a:accent5>
        <a:accent6>
          <a:srgbClr val="BAB9E7"/>
        </a:accent6>
        <a:hlink>
          <a:srgbClr val="CFF3B7"/>
        </a:hlink>
        <a:folHlink>
          <a:srgbClr val="F8EDCD"/>
        </a:folHlink>
      </a:clrScheme>
      <a:clrMap bg1="dk2" tx1="lt1" bg2="dk1" tx2="lt2" accent1="accent1" accent2="accent2" accent3="accent3" accent4="accent4" accent5="accent5" accent6="accent6" hlink="hlink" folHlink="folHlink"/>
    </a:extraClrScheme>
    <a:extraClrScheme>
      <a:clrScheme name="1_Default Design 12">
        <a:dk1>
          <a:srgbClr val="333333"/>
        </a:dk1>
        <a:lt1>
          <a:srgbClr val="FFFFFF"/>
        </a:lt1>
        <a:dk2>
          <a:srgbClr val="999999"/>
        </a:dk2>
        <a:lt2>
          <a:srgbClr val="FFFFFF"/>
        </a:lt2>
        <a:accent1>
          <a:srgbClr val="F7D4D8"/>
        </a:accent1>
        <a:accent2>
          <a:srgbClr val="EBD68B"/>
        </a:accent2>
        <a:accent3>
          <a:srgbClr val="CACACA"/>
        </a:accent3>
        <a:accent4>
          <a:srgbClr val="DADADA"/>
        </a:accent4>
        <a:accent5>
          <a:srgbClr val="FAE6E9"/>
        </a:accent5>
        <a:accent6>
          <a:srgbClr val="D5C27D"/>
        </a:accent6>
        <a:hlink>
          <a:srgbClr val="DFF8CD"/>
        </a:hlink>
        <a:folHlink>
          <a:srgbClr val="DDDDF9"/>
        </a:folHlink>
      </a:clrScheme>
      <a:clrMap bg1="dk2" tx1="lt1" bg2="dk1" tx2="lt2" accent1="accent1" accent2="accent2" accent3="accent3" accent4="accent4" accent5="accent5" accent6="accent6" hlink="hlink" folHlink="folHlink"/>
    </a:extraClrScheme>
    <a:extraClrScheme>
      <a:clrScheme name="1_Default Design 13">
        <a:dk1>
          <a:srgbClr val="333333"/>
        </a:dk1>
        <a:lt1>
          <a:srgbClr val="FFFFFF"/>
        </a:lt1>
        <a:dk2>
          <a:srgbClr val="999999"/>
        </a:dk2>
        <a:lt2>
          <a:srgbClr val="FFFFFF"/>
        </a:lt2>
        <a:accent1>
          <a:srgbClr val="0BBEE6"/>
        </a:accent1>
        <a:accent2>
          <a:srgbClr val="30CFF2"/>
        </a:accent2>
        <a:accent3>
          <a:srgbClr val="CACACA"/>
        </a:accent3>
        <a:accent4>
          <a:srgbClr val="DADADA"/>
        </a:accent4>
        <a:accent5>
          <a:srgbClr val="AADBF0"/>
        </a:accent5>
        <a:accent6>
          <a:srgbClr val="2ABBDB"/>
        </a:accent6>
        <a:hlink>
          <a:srgbClr val="4BDAFA"/>
        </a:hlink>
        <a:folHlink>
          <a:srgbClr val="87E9FF"/>
        </a:folHlink>
      </a:clrScheme>
      <a:clrMap bg1="dk2" tx1="lt1" bg2="dk1" tx2="lt2" accent1="accent1" accent2="accent2" accent3="accent3" accent4="accent4" accent5="accent5" accent6="accent6" hlink="hlink" folHlink="folHlink"/>
    </a:extraClrScheme>
    <a:extraClrScheme>
      <a:clrScheme name="1_Default Design 14">
        <a:dk1>
          <a:srgbClr val="333333"/>
        </a:dk1>
        <a:lt1>
          <a:srgbClr val="FFFFFF"/>
        </a:lt1>
        <a:dk2>
          <a:srgbClr val="999999"/>
        </a:dk2>
        <a:lt2>
          <a:srgbClr val="FFFFFF"/>
        </a:lt2>
        <a:accent1>
          <a:srgbClr val="8CBEFF"/>
        </a:accent1>
        <a:accent2>
          <a:srgbClr val="8DE68A"/>
        </a:accent2>
        <a:accent3>
          <a:srgbClr val="CACACA"/>
        </a:accent3>
        <a:accent4>
          <a:srgbClr val="DADADA"/>
        </a:accent4>
        <a:accent5>
          <a:srgbClr val="C5DBFF"/>
        </a:accent5>
        <a:accent6>
          <a:srgbClr val="7FD07D"/>
        </a:accent6>
        <a:hlink>
          <a:srgbClr val="4DDEFF"/>
        </a:hlink>
        <a:folHlink>
          <a:srgbClr val="D3CCFF"/>
        </a:folHlink>
      </a:clrScheme>
      <a:clrMap bg1="dk2" tx1="lt1" bg2="dk1" tx2="lt2" accent1="accent1" accent2="accent2" accent3="accent3" accent4="accent4" accent5="accent5" accent6="accent6" hlink="hlink" folHlink="folHlink"/>
    </a:extraClrScheme>
    <a:extraClrScheme>
      <a:clrScheme name="1_Default Design 15">
        <a:dk1>
          <a:srgbClr val="333333"/>
        </a:dk1>
        <a:lt1>
          <a:srgbClr val="FFFFFF"/>
        </a:lt1>
        <a:dk2>
          <a:srgbClr val="999999"/>
        </a:dk2>
        <a:lt2>
          <a:srgbClr val="FFFFFF"/>
        </a:lt2>
        <a:accent1>
          <a:srgbClr val="FF999B"/>
        </a:accent1>
        <a:accent2>
          <a:srgbClr val="61D8F2"/>
        </a:accent2>
        <a:accent3>
          <a:srgbClr val="CACACA"/>
        </a:accent3>
        <a:accent4>
          <a:srgbClr val="DADADA"/>
        </a:accent4>
        <a:accent5>
          <a:srgbClr val="FFCACB"/>
        </a:accent5>
        <a:accent6>
          <a:srgbClr val="57C4DB"/>
        </a:accent6>
        <a:hlink>
          <a:srgbClr val="FFDAA6"/>
        </a:hlink>
        <a:folHlink>
          <a:srgbClr val="FFCCEB"/>
        </a:folHlink>
      </a:clrScheme>
      <a:clrMap bg1="dk2" tx1="lt1" bg2="dk1" tx2="lt2" accent1="accent1" accent2="accent2" accent3="accent3" accent4="accent4" accent5="accent5" accent6="accent6" hlink="hlink" folHlink="folHlink"/>
    </a:extraClrScheme>
    <a:extraClrScheme>
      <a:clrScheme name="1_Default Design 16">
        <a:dk1>
          <a:srgbClr val="333333"/>
        </a:dk1>
        <a:lt1>
          <a:srgbClr val="FFFFFF"/>
        </a:lt1>
        <a:dk2>
          <a:srgbClr val="999999"/>
        </a:dk2>
        <a:lt2>
          <a:srgbClr val="FFFFFF"/>
        </a:lt2>
        <a:accent1>
          <a:srgbClr val="FFB080"/>
        </a:accent1>
        <a:accent2>
          <a:srgbClr val="E3B2FF"/>
        </a:accent2>
        <a:accent3>
          <a:srgbClr val="CACACA"/>
        </a:accent3>
        <a:accent4>
          <a:srgbClr val="DADADA"/>
        </a:accent4>
        <a:accent5>
          <a:srgbClr val="FFD4C0"/>
        </a:accent5>
        <a:accent6>
          <a:srgbClr val="CEA1E7"/>
        </a:accent6>
        <a:hlink>
          <a:srgbClr val="E6E345"/>
        </a:hlink>
        <a:folHlink>
          <a:srgbClr val="4DDEFF"/>
        </a:folHlink>
      </a:clrScheme>
      <a:clrMap bg1="dk2" tx1="lt1" bg2="dk1" tx2="lt2" accent1="accent1" accent2="accent2" accent3="accent3" accent4="accent4" accent5="accent5" accent6="accent6" hlink="hlink" folHlink="folHlink"/>
    </a:extraClrScheme>
    <a:extraClrScheme>
      <a:clrScheme name="1_Default Design 17">
        <a:dk1>
          <a:srgbClr val="000000"/>
        </a:dk1>
        <a:lt1>
          <a:srgbClr val="FFFFFF"/>
        </a:lt1>
        <a:dk2>
          <a:srgbClr val="000000"/>
        </a:dk2>
        <a:lt2>
          <a:srgbClr val="CCCCCC"/>
        </a:lt2>
        <a:accent1>
          <a:srgbClr val="FF7878"/>
        </a:accent1>
        <a:accent2>
          <a:srgbClr val="FF8F8F"/>
        </a:accent2>
        <a:accent3>
          <a:srgbClr val="FFFFFF"/>
        </a:accent3>
        <a:accent4>
          <a:srgbClr val="000000"/>
        </a:accent4>
        <a:accent5>
          <a:srgbClr val="FFBEBE"/>
        </a:accent5>
        <a:accent6>
          <a:srgbClr val="E78181"/>
        </a:accent6>
        <a:hlink>
          <a:srgbClr val="FFA4A4"/>
        </a:hlink>
        <a:folHlink>
          <a:srgbClr val="FFD1D1"/>
        </a:folHlink>
      </a:clrScheme>
      <a:clrMap bg1="lt1" tx1="dk1" bg2="lt2" tx2="dk2" accent1="accent1" accent2="accent2" accent3="accent3" accent4="accent4" accent5="accent5" accent6="accent6" hlink="hlink" folHlink="folHlink"/>
    </a:extraClrScheme>
    <a:extraClrScheme>
      <a:clrScheme name="1_Default Design 18">
        <a:dk1>
          <a:srgbClr val="000000"/>
        </a:dk1>
        <a:lt1>
          <a:srgbClr val="FFFFFF"/>
        </a:lt1>
        <a:dk2>
          <a:srgbClr val="000000"/>
        </a:dk2>
        <a:lt2>
          <a:srgbClr val="CCCCCC"/>
        </a:lt2>
        <a:accent1>
          <a:srgbClr val="FFA4D9"/>
        </a:accent1>
        <a:accent2>
          <a:srgbClr val="FFA66B"/>
        </a:accent2>
        <a:accent3>
          <a:srgbClr val="FFFFFF"/>
        </a:accent3>
        <a:accent4>
          <a:srgbClr val="000000"/>
        </a:accent4>
        <a:accent5>
          <a:srgbClr val="FFCFE9"/>
        </a:accent5>
        <a:accent6>
          <a:srgbClr val="E79660"/>
        </a:accent6>
        <a:hlink>
          <a:srgbClr val="FFB5B5"/>
        </a:hlink>
        <a:folHlink>
          <a:srgbClr val="FFE685"/>
        </a:folHlink>
      </a:clrScheme>
      <a:clrMap bg1="lt1" tx1="dk1" bg2="lt2" tx2="dk2" accent1="accent1" accent2="accent2" accent3="accent3" accent4="accent4" accent5="accent5" accent6="accent6" hlink="hlink" folHlink="folHlink"/>
    </a:extraClrScheme>
    <a:extraClrScheme>
      <a:clrScheme name="1_Default Design 19">
        <a:dk1>
          <a:srgbClr val="000000"/>
        </a:dk1>
        <a:lt1>
          <a:srgbClr val="FFFFFF"/>
        </a:lt1>
        <a:dk2>
          <a:srgbClr val="000000"/>
        </a:dk2>
        <a:lt2>
          <a:srgbClr val="CCCCCC"/>
        </a:lt2>
        <a:accent1>
          <a:srgbClr val="65CDF0"/>
        </a:accent1>
        <a:accent2>
          <a:srgbClr val="FF9999"/>
        </a:accent2>
        <a:accent3>
          <a:srgbClr val="FFFFFF"/>
        </a:accent3>
        <a:accent4>
          <a:srgbClr val="000000"/>
        </a:accent4>
        <a:accent5>
          <a:srgbClr val="B8E3F6"/>
        </a:accent5>
        <a:accent6>
          <a:srgbClr val="E78A8A"/>
        </a:accent6>
        <a:hlink>
          <a:srgbClr val="D6F37D"/>
        </a:hlink>
        <a:folHlink>
          <a:srgbClr val="B8D5FF"/>
        </a:folHlink>
      </a:clrScheme>
      <a:clrMap bg1="lt1" tx1="dk1" bg2="lt2" tx2="dk2" accent1="accent1" accent2="accent2" accent3="accent3" accent4="accent4" accent5="accent5" accent6="accent6" hlink="hlink" folHlink="folHlink"/>
    </a:extraClrScheme>
    <a:extraClrScheme>
      <a:clrScheme name="1_Default Design 20">
        <a:dk1>
          <a:srgbClr val="000000"/>
        </a:dk1>
        <a:lt1>
          <a:srgbClr val="FFFFFF"/>
        </a:lt1>
        <a:dk2>
          <a:srgbClr val="000000"/>
        </a:dk2>
        <a:lt2>
          <a:srgbClr val="CCCCCC"/>
        </a:lt2>
        <a:accent1>
          <a:srgbClr val="FFA3A3"/>
        </a:accent1>
        <a:accent2>
          <a:srgbClr val="FFD943"/>
        </a:accent2>
        <a:accent3>
          <a:srgbClr val="FFFFFF"/>
        </a:accent3>
        <a:accent4>
          <a:srgbClr val="000000"/>
        </a:accent4>
        <a:accent5>
          <a:srgbClr val="FFCECE"/>
        </a:accent5>
        <a:accent6>
          <a:srgbClr val="E7C43C"/>
        </a:accent6>
        <a:hlink>
          <a:srgbClr val="D2C9FF"/>
        </a:hlink>
        <a:folHlink>
          <a:srgbClr val="97ED97"/>
        </a:folHlink>
      </a:clrScheme>
      <a:clrMap bg1="lt1" tx1="dk1" bg2="lt2" tx2="dk2" accent1="accent1" accent2="accent2" accent3="accent3" accent4="accent4" accent5="accent5" accent6="accent6" hlink="hlink" folHlink="folHlink"/>
    </a:extraClrScheme>
    <a:extraClrScheme>
      <a:clrScheme name="1_Default Design 21">
        <a:dk1>
          <a:srgbClr val="000000"/>
        </a:dk1>
        <a:lt1>
          <a:srgbClr val="FFFFFF"/>
        </a:lt1>
        <a:dk2>
          <a:srgbClr val="000000"/>
        </a:dk2>
        <a:lt2>
          <a:srgbClr val="CCCCCC"/>
        </a:lt2>
        <a:accent1>
          <a:srgbClr val="F2EF3D"/>
        </a:accent1>
        <a:accent2>
          <a:srgbClr val="F2DA3D"/>
        </a:accent2>
        <a:accent3>
          <a:srgbClr val="FFFFFF"/>
        </a:accent3>
        <a:accent4>
          <a:srgbClr val="000000"/>
        </a:accent4>
        <a:accent5>
          <a:srgbClr val="F7F6AF"/>
        </a:accent5>
        <a:accent6>
          <a:srgbClr val="DBC536"/>
        </a:accent6>
        <a:hlink>
          <a:srgbClr val="E1E65C"/>
        </a:hlink>
        <a:folHlink>
          <a:srgbClr val="FFEA80"/>
        </a:folHlink>
      </a:clrScheme>
      <a:clrMap bg1="lt1" tx1="dk1" bg2="lt2" tx2="dk2" accent1="accent1" accent2="accent2" accent3="accent3" accent4="accent4" accent5="accent5" accent6="accent6" hlink="hlink" folHlink="folHlink"/>
    </a:extraClrScheme>
    <a:extraClrScheme>
      <a:clrScheme name="1_Default Design 22">
        <a:dk1>
          <a:srgbClr val="000000"/>
        </a:dk1>
        <a:lt1>
          <a:srgbClr val="FFFFFF"/>
        </a:lt1>
        <a:dk2>
          <a:srgbClr val="000000"/>
        </a:dk2>
        <a:lt2>
          <a:srgbClr val="CCCCCC"/>
        </a:lt2>
        <a:accent1>
          <a:srgbClr val="FFD640"/>
        </a:accent1>
        <a:accent2>
          <a:srgbClr val="D1FA4B"/>
        </a:accent2>
        <a:accent3>
          <a:srgbClr val="FFFFFF"/>
        </a:accent3>
        <a:accent4>
          <a:srgbClr val="000000"/>
        </a:accent4>
        <a:accent5>
          <a:srgbClr val="FFE8AF"/>
        </a:accent5>
        <a:accent6>
          <a:srgbClr val="BDE343"/>
        </a:accent6>
        <a:hlink>
          <a:srgbClr val="FFFD99"/>
        </a:hlink>
        <a:folHlink>
          <a:srgbClr val="DBFFD9"/>
        </a:folHlink>
      </a:clrScheme>
      <a:clrMap bg1="lt1" tx1="dk1" bg2="lt2" tx2="dk2" accent1="accent1" accent2="accent2" accent3="accent3" accent4="accent4" accent5="accent5" accent6="accent6" hlink="hlink" folHlink="folHlink"/>
    </a:extraClrScheme>
    <a:extraClrScheme>
      <a:clrScheme name="1_Default Design 23">
        <a:dk1>
          <a:srgbClr val="000000"/>
        </a:dk1>
        <a:lt1>
          <a:srgbClr val="FFFFFF"/>
        </a:lt1>
        <a:dk2>
          <a:srgbClr val="000000"/>
        </a:dk2>
        <a:lt2>
          <a:srgbClr val="CCCCCC"/>
        </a:lt2>
        <a:accent1>
          <a:srgbClr val="FFCCEC"/>
        </a:accent1>
        <a:accent2>
          <a:srgbClr val="EBE86A"/>
        </a:accent2>
        <a:accent3>
          <a:srgbClr val="FFFFFF"/>
        </a:accent3>
        <a:accent4>
          <a:srgbClr val="000000"/>
        </a:accent4>
        <a:accent5>
          <a:srgbClr val="FFE2F4"/>
        </a:accent5>
        <a:accent6>
          <a:srgbClr val="D5D25F"/>
        </a:accent6>
        <a:hlink>
          <a:srgbClr val="FFDDD1"/>
        </a:hlink>
        <a:folHlink>
          <a:srgbClr val="D2CCFF"/>
        </a:folHlink>
      </a:clrScheme>
      <a:clrMap bg1="lt1" tx1="dk1" bg2="lt2" tx2="dk2" accent1="accent1" accent2="accent2" accent3="accent3" accent4="accent4" accent5="accent5" accent6="accent6" hlink="hlink" folHlink="folHlink"/>
    </a:extraClrScheme>
    <a:extraClrScheme>
      <a:clrScheme name="1_Default Design 24">
        <a:dk1>
          <a:srgbClr val="000000"/>
        </a:dk1>
        <a:lt1>
          <a:srgbClr val="FFFFFF"/>
        </a:lt1>
        <a:dk2>
          <a:srgbClr val="000000"/>
        </a:dk2>
        <a:lt2>
          <a:srgbClr val="CCCCCC"/>
        </a:lt2>
        <a:accent1>
          <a:srgbClr val="FFC8A6"/>
        </a:accent1>
        <a:accent2>
          <a:srgbClr val="9AE2ED"/>
        </a:accent2>
        <a:accent3>
          <a:srgbClr val="FFFFFF"/>
        </a:accent3>
        <a:accent4>
          <a:srgbClr val="000000"/>
        </a:accent4>
        <a:accent5>
          <a:srgbClr val="FFE0D0"/>
        </a:accent5>
        <a:accent6>
          <a:srgbClr val="8BCDD7"/>
        </a:accent6>
        <a:hlink>
          <a:srgbClr val="F1D9FF"/>
        </a:hlink>
        <a:folHlink>
          <a:srgbClr val="F2F1AA"/>
        </a:folHlink>
      </a:clrScheme>
      <a:clrMap bg1="lt1" tx1="dk1" bg2="lt2" tx2="dk2" accent1="accent1" accent2="accent2" accent3="accent3" accent4="accent4" accent5="accent5" accent6="accent6" hlink="hlink" folHlink="folHlink"/>
    </a:extraClrScheme>
    <a:extraClrScheme>
      <a:clrScheme name="1_Default Design 25">
        <a:dk1>
          <a:srgbClr val="000000"/>
        </a:dk1>
        <a:lt1>
          <a:srgbClr val="FFFFFF"/>
        </a:lt1>
        <a:dk2>
          <a:srgbClr val="000000"/>
        </a:dk2>
        <a:lt2>
          <a:srgbClr val="CCCCCC"/>
        </a:lt2>
        <a:accent1>
          <a:srgbClr val="98ED5F"/>
        </a:accent1>
        <a:accent2>
          <a:srgbClr val="D1EB5E"/>
        </a:accent2>
        <a:accent3>
          <a:srgbClr val="FFFFFF"/>
        </a:accent3>
        <a:accent4>
          <a:srgbClr val="000000"/>
        </a:accent4>
        <a:accent5>
          <a:srgbClr val="CAF4B6"/>
        </a:accent5>
        <a:accent6>
          <a:srgbClr val="BDD554"/>
        </a:accent6>
        <a:hlink>
          <a:srgbClr val="C7EBB0"/>
        </a:hlink>
        <a:folHlink>
          <a:srgbClr val="E9F5AF"/>
        </a:folHlink>
      </a:clrScheme>
      <a:clrMap bg1="lt1" tx1="dk1" bg2="lt2" tx2="dk2" accent1="accent1" accent2="accent2" accent3="accent3" accent4="accent4" accent5="accent5" accent6="accent6" hlink="hlink" folHlink="folHlink"/>
    </a:extraClrScheme>
    <a:extraClrScheme>
      <a:clrScheme name="1_Default Design 26">
        <a:dk1>
          <a:srgbClr val="000000"/>
        </a:dk1>
        <a:lt1>
          <a:srgbClr val="FFFFFF"/>
        </a:lt1>
        <a:dk2>
          <a:srgbClr val="000000"/>
        </a:dk2>
        <a:lt2>
          <a:srgbClr val="CCCCCC"/>
        </a:lt2>
        <a:accent1>
          <a:srgbClr val="D1EB5E"/>
        </a:accent1>
        <a:accent2>
          <a:srgbClr val="8DE0F7"/>
        </a:accent2>
        <a:accent3>
          <a:srgbClr val="FFFFFF"/>
        </a:accent3>
        <a:accent4>
          <a:srgbClr val="000000"/>
        </a:accent4>
        <a:accent5>
          <a:srgbClr val="E5F3B6"/>
        </a:accent5>
        <a:accent6>
          <a:srgbClr val="7FCBE0"/>
        </a:accent6>
        <a:hlink>
          <a:srgbClr val="CFF3B7"/>
        </a:hlink>
        <a:folHlink>
          <a:srgbClr val="F8EDCD"/>
        </a:folHlink>
      </a:clrScheme>
      <a:clrMap bg1="lt1" tx1="dk1" bg2="lt2" tx2="dk2" accent1="accent1" accent2="accent2" accent3="accent3" accent4="accent4" accent5="accent5" accent6="accent6" hlink="hlink" folHlink="folHlink"/>
    </a:extraClrScheme>
    <a:extraClrScheme>
      <a:clrScheme name="1_Default Design 27">
        <a:dk1>
          <a:srgbClr val="000000"/>
        </a:dk1>
        <a:lt1>
          <a:srgbClr val="FFFFFF"/>
        </a:lt1>
        <a:dk2>
          <a:srgbClr val="000000"/>
        </a:dk2>
        <a:lt2>
          <a:srgbClr val="CCCCCC"/>
        </a:lt2>
        <a:accent1>
          <a:srgbClr val="F7C4A6"/>
        </a:accent1>
        <a:accent2>
          <a:srgbClr val="CDCCFF"/>
        </a:accent2>
        <a:accent3>
          <a:srgbClr val="FFFFFF"/>
        </a:accent3>
        <a:accent4>
          <a:srgbClr val="000000"/>
        </a:accent4>
        <a:accent5>
          <a:srgbClr val="FADED0"/>
        </a:accent5>
        <a:accent6>
          <a:srgbClr val="BAB9E7"/>
        </a:accent6>
        <a:hlink>
          <a:srgbClr val="CFF3B7"/>
        </a:hlink>
        <a:folHlink>
          <a:srgbClr val="F8EDCD"/>
        </a:folHlink>
      </a:clrScheme>
      <a:clrMap bg1="lt1" tx1="dk1" bg2="lt2" tx2="dk2" accent1="accent1" accent2="accent2" accent3="accent3" accent4="accent4" accent5="accent5" accent6="accent6" hlink="hlink" folHlink="folHlink"/>
    </a:extraClrScheme>
    <a:extraClrScheme>
      <a:clrScheme name="1_Default Design 28">
        <a:dk1>
          <a:srgbClr val="000000"/>
        </a:dk1>
        <a:lt1>
          <a:srgbClr val="FFFFFF"/>
        </a:lt1>
        <a:dk2>
          <a:srgbClr val="000000"/>
        </a:dk2>
        <a:lt2>
          <a:srgbClr val="CCCCCC"/>
        </a:lt2>
        <a:accent1>
          <a:srgbClr val="F7D4D8"/>
        </a:accent1>
        <a:accent2>
          <a:srgbClr val="EBD68B"/>
        </a:accent2>
        <a:accent3>
          <a:srgbClr val="FFFFFF"/>
        </a:accent3>
        <a:accent4>
          <a:srgbClr val="000000"/>
        </a:accent4>
        <a:accent5>
          <a:srgbClr val="FAE6E9"/>
        </a:accent5>
        <a:accent6>
          <a:srgbClr val="D5C27D"/>
        </a:accent6>
        <a:hlink>
          <a:srgbClr val="DFF8CD"/>
        </a:hlink>
        <a:folHlink>
          <a:srgbClr val="DDDDF9"/>
        </a:folHlink>
      </a:clrScheme>
      <a:clrMap bg1="lt1" tx1="dk1" bg2="lt2" tx2="dk2" accent1="accent1" accent2="accent2" accent3="accent3" accent4="accent4" accent5="accent5" accent6="accent6" hlink="hlink" folHlink="folHlink"/>
    </a:extraClrScheme>
    <a:extraClrScheme>
      <a:clrScheme name="1_Default Design 29">
        <a:dk1>
          <a:srgbClr val="000000"/>
        </a:dk1>
        <a:lt1>
          <a:srgbClr val="FFFFFF"/>
        </a:lt1>
        <a:dk2>
          <a:srgbClr val="000000"/>
        </a:dk2>
        <a:lt2>
          <a:srgbClr val="CCCCCC"/>
        </a:lt2>
        <a:accent1>
          <a:srgbClr val="0BBEE6"/>
        </a:accent1>
        <a:accent2>
          <a:srgbClr val="30CFF2"/>
        </a:accent2>
        <a:accent3>
          <a:srgbClr val="FFFFFF"/>
        </a:accent3>
        <a:accent4>
          <a:srgbClr val="000000"/>
        </a:accent4>
        <a:accent5>
          <a:srgbClr val="AADBF0"/>
        </a:accent5>
        <a:accent6>
          <a:srgbClr val="2ABBDB"/>
        </a:accent6>
        <a:hlink>
          <a:srgbClr val="4BDAFA"/>
        </a:hlink>
        <a:folHlink>
          <a:srgbClr val="87E9FF"/>
        </a:folHlink>
      </a:clrScheme>
      <a:clrMap bg1="lt1" tx1="dk1" bg2="lt2" tx2="dk2" accent1="accent1" accent2="accent2" accent3="accent3" accent4="accent4" accent5="accent5" accent6="accent6" hlink="hlink" folHlink="folHlink"/>
    </a:extraClrScheme>
    <a:extraClrScheme>
      <a:clrScheme name="1_Default Design 30">
        <a:dk1>
          <a:srgbClr val="000000"/>
        </a:dk1>
        <a:lt1>
          <a:srgbClr val="FFFFFF"/>
        </a:lt1>
        <a:dk2>
          <a:srgbClr val="000000"/>
        </a:dk2>
        <a:lt2>
          <a:srgbClr val="CCCCCC"/>
        </a:lt2>
        <a:accent1>
          <a:srgbClr val="8CBEFF"/>
        </a:accent1>
        <a:accent2>
          <a:srgbClr val="8DE68A"/>
        </a:accent2>
        <a:accent3>
          <a:srgbClr val="FFFFFF"/>
        </a:accent3>
        <a:accent4>
          <a:srgbClr val="000000"/>
        </a:accent4>
        <a:accent5>
          <a:srgbClr val="C5DBFF"/>
        </a:accent5>
        <a:accent6>
          <a:srgbClr val="7FD07D"/>
        </a:accent6>
        <a:hlink>
          <a:srgbClr val="4DDEFF"/>
        </a:hlink>
        <a:folHlink>
          <a:srgbClr val="D3CCFF"/>
        </a:folHlink>
      </a:clrScheme>
      <a:clrMap bg1="lt1" tx1="dk1" bg2="lt2" tx2="dk2" accent1="accent1" accent2="accent2" accent3="accent3" accent4="accent4" accent5="accent5" accent6="accent6" hlink="hlink" folHlink="folHlink"/>
    </a:extraClrScheme>
    <a:extraClrScheme>
      <a:clrScheme name="1_Default Design 31">
        <a:dk1>
          <a:srgbClr val="000000"/>
        </a:dk1>
        <a:lt1>
          <a:srgbClr val="FFFFFF"/>
        </a:lt1>
        <a:dk2>
          <a:srgbClr val="000000"/>
        </a:dk2>
        <a:lt2>
          <a:srgbClr val="CCCCCC"/>
        </a:lt2>
        <a:accent1>
          <a:srgbClr val="FF999B"/>
        </a:accent1>
        <a:accent2>
          <a:srgbClr val="61D8F2"/>
        </a:accent2>
        <a:accent3>
          <a:srgbClr val="FFFFFF"/>
        </a:accent3>
        <a:accent4>
          <a:srgbClr val="000000"/>
        </a:accent4>
        <a:accent5>
          <a:srgbClr val="FFCACB"/>
        </a:accent5>
        <a:accent6>
          <a:srgbClr val="57C4DB"/>
        </a:accent6>
        <a:hlink>
          <a:srgbClr val="FFDAA6"/>
        </a:hlink>
        <a:folHlink>
          <a:srgbClr val="FFCCEB"/>
        </a:folHlink>
      </a:clrScheme>
      <a:clrMap bg1="lt1" tx1="dk1" bg2="lt2" tx2="dk2" accent1="accent1" accent2="accent2" accent3="accent3" accent4="accent4" accent5="accent5" accent6="accent6" hlink="hlink" folHlink="folHlink"/>
    </a:extraClrScheme>
    <a:extraClrScheme>
      <a:clrScheme name="1_Default Design 32">
        <a:dk1>
          <a:srgbClr val="000000"/>
        </a:dk1>
        <a:lt1>
          <a:srgbClr val="FFFFFF"/>
        </a:lt1>
        <a:dk2>
          <a:srgbClr val="000000"/>
        </a:dk2>
        <a:lt2>
          <a:srgbClr val="CCCCCC"/>
        </a:lt2>
        <a:accent1>
          <a:srgbClr val="FFB080"/>
        </a:accent1>
        <a:accent2>
          <a:srgbClr val="E3B2FF"/>
        </a:accent2>
        <a:accent3>
          <a:srgbClr val="FFFFFF"/>
        </a:accent3>
        <a:accent4>
          <a:srgbClr val="000000"/>
        </a:accent4>
        <a:accent5>
          <a:srgbClr val="FFD4C0"/>
        </a:accent5>
        <a:accent6>
          <a:srgbClr val="CEA1E7"/>
        </a:accent6>
        <a:hlink>
          <a:srgbClr val="E6E345"/>
        </a:hlink>
        <a:folHlink>
          <a:srgbClr val="4DDEF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6.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ind_1616_slide</Template>
  <TotalTime>5795</TotalTime>
  <Words>1846</Words>
  <Application>Microsoft Office PowerPoint</Application>
  <PresentationFormat>Affichage à l'écran (4:3)</PresentationFormat>
  <Paragraphs>428</Paragraphs>
  <Slides>69</Slides>
  <Notes>40</Notes>
  <HiddenSlides>0</HiddenSlides>
  <MMClips>0</MMClips>
  <ScaleCrop>false</ScaleCrop>
  <HeadingPairs>
    <vt:vector size="6" baseType="variant">
      <vt:variant>
        <vt:lpstr>Polices utilisées</vt:lpstr>
      </vt:variant>
      <vt:variant>
        <vt:i4>8</vt:i4>
      </vt:variant>
      <vt:variant>
        <vt:lpstr>Thème</vt:lpstr>
      </vt:variant>
      <vt:variant>
        <vt:i4>5</vt:i4>
      </vt:variant>
      <vt:variant>
        <vt:lpstr>Titres des diapositives</vt:lpstr>
      </vt:variant>
      <vt:variant>
        <vt:i4>69</vt:i4>
      </vt:variant>
    </vt:vector>
  </HeadingPairs>
  <TitlesOfParts>
    <vt:vector size="82" baseType="lpstr">
      <vt:lpstr>Arial</vt:lpstr>
      <vt:lpstr>Arial Narrow</vt:lpstr>
      <vt:lpstr>Calibri</vt:lpstr>
      <vt:lpstr>Cambria Math</vt:lpstr>
      <vt:lpstr>方正姚体</vt:lpstr>
      <vt:lpstr>LatoRegular</vt:lpstr>
      <vt:lpstr>LM Roman 12</vt:lpstr>
      <vt:lpstr>Times New Roman</vt:lpstr>
      <vt:lpstr>ind_1616_slide</vt:lpstr>
      <vt:lpstr>1_Default Design</vt:lpstr>
      <vt:lpstr>ind_1615_slide</vt:lpstr>
      <vt:lpstr>2_Default Design</vt:lpstr>
      <vt:lpstr>Horizon</vt:lpstr>
      <vt:lpstr>Présentation PowerPoint</vt:lpstr>
      <vt:lpstr>Plan</vt:lpstr>
      <vt:lpstr>Serge tisseron – La règle 3.6.9.12</vt:lpstr>
      <vt:lpstr>Serge tisseron   LES Quatre révolutions</vt:lpstr>
      <vt:lpstr>Serge tisseron – LIVRE VS ECRAN</vt:lpstr>
      <vt:lpstr>Serge tisseron – POINTS DE VUE</vt:lpstr>
      <vt:lpstr>Serge SOUDOPLATOFF  Internet est un nouvel alphabet</vt:lpstr>
      <vt:lpstr>Serge SOUDOPLATOFF   POINTS DE VUE</vt:lpstr>
      <vt:lpstr>Serge SOUDOPLATOFF  Principales ruptures dans l’apprentissage </vt:lpstr>
      <vt:lpstr>Serge SOUDOPLATOFF L‘EDUCATION 2.0</vt:lpstr>
      <vt:lpstr>Véronique Drai Zerbib : L’apport des neuro-sciences</vt:lpstr>
      <vt:lpstr>Véronique Drai Zerbib  LA multi modalité</vt:lpstr>
      <vt:lpstr>Véronique Drai Zerbib  LA LECTURE sur ECRANS</vt:lpstr>
      <vt:lpstr>Véronique Drai Zerbib  mode d’emploi neuro-scientifique</vt:lpstr>
      <vt:lpstr>L’apprentissage et le jeu</vt:lpstr>
      <vt:lpstr>L’apprentissage et le jeu</vt:lpstr>
      <vt:lpstr>Mots-Clés de la première partie  (WORDLE)</vt:lpstr>
      <vt:lpstr>Plan</vt:lpstr>
      <vt:lpstr>Dans quel monde (numérique) vivons nous?</vt:lpstr>
      <vt:lpstr>MIEUX Connaître wikipédia</vt:lpstr>
      <vt:lpstr>PROFETIC 2014</vt:lpstr>
      <vt:lpstr>PROFETIC 2014</vt:lpstr>
      <vt:lpstr>PROFETIC 2014</vt:lpstr>
      <vt:lpstr>Qu’est-ce que l’intégration des TICES?</vt:lpstr>
      <vt:lpstr>L’entrée par les disciplines</vt:lpstr>
      <vt:lpstr>L’entrée par les disciplines</vt:lpstr>
      <vt:lpstr>NecEssité de Gérer les RUPTURES  imposées par le numerique</vt:lpstr>
      <vt:lpstr>trois sphères Plongées dans l’océan numérique</vt:lpstr>
      <vt:lpstr>LE MODELE SAMR d’Intégration</vt:lpstr>
      <vt:lpstr>QUIZZ SOCRATIVE « en live »: MOI et LES TICE</vt:lpstr>
      <vt:lpstr>Plan</vt:lpstr>
      <vt:lpstr>10 bonnes raisons d’introduire le numérique dans ses pratiques</vt:lpstr>
      <vt:lpstr>10 bonnes raisons dE NE PAS introduire le numérique dans ses pratiques</vt:lpstr>
      <vt:lpstr>Les PHASES d’ intégration</vt:lpstr>
      <vt:lpstr>Intégrer le numérique c’est:</vt:lpstr>
      <vt:lpstr>IL n’y a pas de petit projet numérique </vt:lpstr>
      <vt:lpstr>Le scenario Pédagogique </vt:lpstr>
      <vt:lpstr>LES Granularités des  SCENARIO Pédagogique</vt:lpstr>
      <vt:lpstr>Quelques Scenarios Pédagogiques</vt:lpstr>
      <vt:lpstr>Un Exemple de scenario d’apprentissage</vt:lpstr>
      <vt:lpstr>Vos attentes, vos questions</vt:lpstr>
      <vt:lpstr>Plan</vt:lpstr>
      <vt:lpstr>LA Dualité « outil – objet » TICE</vt:lpstr>
      <vt:lpstr>Utiliser et faire utiliser dES Logiciels type « OFFICE »</vt:lpstr>
      <vt:lpstr>L’ENT de l’ établissement, le cahier de textes et l’hyperlien</vt:lpstr>
      <vt:lpstr>Création d’un EAP – Le Blog de prof</vt:lpstr>
      <vt:lpstr>Les documents collaboratifs - coopératifs</vt:lpstr>
      <vt:lpstr>Classcraft – LES POINTS DE VIE EN CLASSE</vt:lpstr>
      <vt:lpstr>Classcraft – LES POINTS DE VIE EN CLASSE</vt:lpstr>
      <vt:lpstr>la question didactique de l’objet numérique: PASSAGE, CENT MILLE MILLIARDS DE POEMES…</vt:lpstr>
      <vt:lpstr>8-Bit Philosophy: De la philo dans un environnement ludique…</vt:lpstr>
      <vt:lpstr>Créer des montages mutimedia: MY HISTRO, le diaporama…</vt:lpstr>
      <vt:lpstr> L’image comme support – ThinGlink , Le Diaporama</vt:lpstr>
      <vt:lpstr>Le calendrier de l’avEnt « GEEK »</vt:lpstr>
      <vt:lpstr>Communiquer, échanger, différencier AVEC un Réseau social:  Edmodo</vt:lpstr>
      <vt:lpstr>Définir l’utilisation des « OBJETS » pour les transformer en « outils »</vt:lpstr>
      <vt:lpstr>Créer et faire vivre des quiz  dans et hors de la classe:  LeArning aPS, Socrative, edmodo,  google, POWERPOINT…</vt:lpstr>
      <vt:lpstr>Créer des exercices interactifs avec LeArning apps,…</vt:lpstr>
      <vt:lpstr>Utiliser des exerciseurs</vt:lpstr>
      <vt:lpstr>La classe inversée ou la video de cours </vt:lpstr>
      <vt:lpstr>Utiliser et construire  des cartes heuristiques</vt:lpstr>
      <vt:lpstr>LE blog d’élèves</vt:lpstr>
      <vt:lpstr>SITES, BLOGS ET CLOUDS pour mutualiser et partager</vt:lpstr>
      <vt:lpstr>SACOCHE – Evaluation des compétences </vt:lpstr>
      <vt:lpstr>Le Jeu sérieux</vt:lpstr>
      <vt:lpstr>Collectionner des liens… pour les utiliser et les partager</vt:lpstr>
      <vt:lpstr>L’échange entre classes</vt:lpstr>
      <vt:lpstr>LE Travail sur classes mobiles</vt:lpstr>
      <vt:lpstr>LE Travail sur classes mobiles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Olivier</dc:creator>
  <cp:lastModifiedBy>Olivier Leguay</cp:lastModifiedBy>
  <cp:revision>427</cp:revision>
  <cp:lastPrinted>2014-11-20T09:16:00Z</cp:lastPrinted>
  <dcterms:created xsi:type="dcterms:W3CDTF">2011-06-03T11:46:45Z</dcterms:created>
  <dcterms:modified xsi:type="dcterms:W3CDTF">2014-12-29T18:11:30Z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Google.Documents.DocumentId">
    <vt:lpwstr>1IXXUb7DC9GnG3C2iIIz2trgCuAIJOq45VeTiz7kThOo</vt:lpwstr>
  </property>
  <property fmtid="{D5CDD505-2E9C-101B-9397-08002B2CF9AE}" pid="3" name="Google.Documents.RevisionId">
    <vt:lpwstr>09057303671402224885</vt:lpwstr>
  </property>
  <property fmtid="{D5CDD505-2E9C-101B-9397-08002B2CF9AE}" pid="4" name="Google.Documents.PreviousRevisionId">
    <vt:lpwstr>15449224634555821055</vt:lpwstr>
  </property>
  <property fmtid="{D5CDD505-2E9C-101B-9397-08002B2CF9AE}" pid="5" name="Google.Documents.PluginVersion">
    <vt:lpwstr>2.0.2026.3768</vt:lpwstr>
  </property>
  <property fmtid="{D5CDD505-2E9C-101B-9397-08002B2CF9AE}" pid="6" name="Google.Documents.MergeIncapabilityFlags">
    <vt:i4>0</vt:i4>
  </property>
  <property fmtid="{D5CDD505-2E9C-101B-9397-08002B2CF9AE}" pid="7" name="Google.Documents.Tracking">
    <vt:lpwstr>false</vt:lpwstr>
  </property>
</Properties>
</file>